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mnesty Trade Gothic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0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6" autoAdjust="0"/>
    <p:restoredTop sz="94660"/>
  </p:normalViewPr>
  <p:slideViewPr>
    <p:cSldViewPr>
      <p:cViewPr varScale="1">
        <p:scale>
          <a:sx n="116" d="100"/>
          <a:sy n="116" d="100"/>
        </p:scale>
        <p:origin x="7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7-14T08:51:17.234" idx="1">
    <p:pos x="10" y="10"/>
    <p:text>Pour changer la photo de l'arrière-fond de la page de titre, il faut changer la photo figurant dans le masque de titre. Vous trouverez un mode d'emploi détaillé dans l'aide de PowerPoint --&gt; appuyez sur la touche F1!</p:text>
  </p:cm>
</p:cmLst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AI_Logo_col_PowerPoint"/>
          <p:cNvPicPr>
            <a:picLocks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466725"/>
            <a:ext cx="8237538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1363" y="741363"/>
            <a:ext cx="7683500" cy="989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45720" rIns="0" bIns="45720"/>
          <a:lstStyle>
            <a:lvl1pPr>
              <a:lnSpc>
                <a:spcPts val="4000"/>
              </a:lnSpc>
              <a:defRPr/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CH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1363" y="4318000"/>
            <a:ext cx="1439862" cy="719138"/>
          </a:xfrm>
        </p:spPr>
        <p:txBody>
          <a:bodyPr lIns="0" tIns="45720" rIns="91440" bIns="45720"/>
          <a:lstStyle>
            <a:lvl1pPr marL="0" indent="0">
              <a:buFont typeface="Wingdings" pitchFamily="2" charset="2"/>
              <a:buNone/>
              <a:defRPr sz="600"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CH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C4370B20-C505-4069-9B7C-0D3016DFA1BC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839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40513" y="466725"/>
            <a:ext cx="2057400" cy="56435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6725" y="466725"/>
            <a:ext cx="6021388" cy="56435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C1C7BB31-0263-4732-8F57-2F239202206A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4699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466725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66725" y="1914525"/>
            <a:ext cx="8231188" cy="4195763"/>
          </a:xfrm>
        </p:spPr>
        <p:txBody>
          <a:bodyPr/>
          <a:lstStyle/>
          <a:p>
            <a:r>
              <a:rPr lang="fr-FR" smtClean="0"/>
              <a:t>Cliquez sur l'icône pour ajouter un tableau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44538" y="6440488"/>
            <a:ext cx="1308100" cy="136525"/>
          </a:xfrm>
        </p:spPr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766BB851-54CF-43A9-9AD4-D0E37EE8EA43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1108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x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466725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66725" y="1914525"/>
            <a:ext cx="4038600" cy="41957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Diagrammplatzhalter 3"/>
          <p:cNvSpPr>
            <a:spLocks noGrp="1"/>
          </p:cNvSpPr>
          <p:nvPr>
            <p:ph type="chart" sz="half" idx="2"/>
          </p:nvPr>
        </p:nvSpPr>
        <p:spPr>
          <a:xfrm>
            <a:off x="4657725" y="1914525"/>
            <a:ext cx="4040188" cy="4195763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744538" y="6440488"/>
            <a:ext cx="1308100" cy="136525"/>
          </a:xfrm>
        </p:spPr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281EB30E-FFBF-49D0-A1F7-684376331136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729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893DA79B-79F5-4F1B-88F4-077876CC110E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4155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8FA2F3B7-02D5-46E2-9479-DB181C811094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5042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6725" y="1914525"/>
            <a:ext cx="4038600" cy="419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7725" y="1914525"/>
            <a:ext cx="4040188" cy="4195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FE285E60-335A-46DC-AB4D-045FA19DA607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27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D135D362-AB47-4336-8CF9-8CF39BD9CC22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3418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AC9EADD4-44DD-48E9-BBFE-F8DA95767F1B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0222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441448D3-3AC7-4397-AC86-3560FDC70864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4837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4CF137EE-D5C3-4CF8-A645-B53CBD72FF71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397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44429836-DA09-484F-AC0D-A25F17D85C2C}" type="slidenum">
              <a:rPr lang="fr-CH"/>
              <a:pPr/>
              <a:t>‹Nr.›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3423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466725"/>
            <a:ext cx="8229600" cy="1143000"/>
          </a:xfrm>
          <a:prstGeom prst="rect">
            <a:avLst/>
          </a:prstGeom>
          <a:solidFill>
            <a:srgbClr val="FFF2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8000" tIns="90000" rIns="288000" bIns="9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 smtClean="0"/>
              <a:t>COURT CONCIS SUCCINCT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914525"/>
            <a:ext cx="8231188" cy="419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8000" tIns="90000" rIns="288000" bIns="9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smtClean="0"/>
              <a:t>cliquer pour modifier le master texte</a:t>
            </a:r>
          </a:p>
          <a:p>
            <a:pPr lvl="1"/>
            <a:r>
              <a:rPr lang="fr-CH" smtClean="0"/>
              <a:t>deuxième plan</a:t>
            </a:r>
          </a:p>
          <a:p>
            <a:pPr lvl="2"/>
            <a:r>
              <a:rPr lang="fr-CH" smtClean="0"/>
              <a:t>troisième plan</a:t>
            </a:r>
          </a:p>
          <a:p>
            <a:pPr lvl="3"/>
            <a:r>
              <a:rPr lang="fr-CH" smtClean="0"/>
              <a:t>quatrième plan</a:t>
            </a:r>
          </a:p>
          <a:p>
            <a:pPr lvl="4"/>
            <a:r>
              <a:rPr lang="fr-CH" smtClean="0"/>
              <a:t>cinquième plan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4538" y="6440488"/>
            <a:ext cx="1308100" cy="13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900"/>
            </a:lvl1pPr>
          </a:lstStyle>
          <a:p>
            <a:fld id="{2DA7A168-55A1-4864-855C-C59DD85C6A39}" type="datetime4">
              <a:rPr lang="fr-FR"/>
              <a:pPr/>
              <a:t>30 avril 2015</a:t>
            </a:fld>
            <a:r>
              <a:rPr lang="fr-FR"/>
              <a:t> </a:t>
            </a:r>
            <a:r>
              <a:rPr lang="fr-CH"/>
              <a:t>| Page </a:t>
            </a:r>
            <a:fld id="{B73DA1EF-7FBC-4D9E-9EDB-08499ADFCA95}" type="slidenum">
              <a:rPr lang="fr-CH"/>
              <a:pPr/>
              <a:t>‹Nr.›</a:t>
            </a:fld>
            <a:endParaRPr lang="fr-CH"/>
          </a:p>
        </p:txBody>
      </p:sp>
      <p:pic>
        <p:nvPicPr>
          <p:cNvPr id="1031" name="Picture 7" descr="AI_Logo_sw_klein_PowerPoint"/>
          <p:cNvPicPr>
            <a:picLocks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6200775"/>
            <a:ext cx="13462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/>
  <p:txStyles>
    <p:titleStyle>
      <a:lvl1pPr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2pPr>
      <a:lvl3pPr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3pPr>
      <a:lvl4pPr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4pPr>
      <a:lvl5pPr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5pPr>
      <a:lvl6pPr marL="457200"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6pPr>
      <a:lvl7pPr marL="914400"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7pPr>
      <a:lvl8pPr marL="1371600"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8pPr>
      <a:lvl9pPr marL="1828800" algn="l" rtl="0" eaLnBrk="1" fontAlgn="base" hangingPunct="1">
        <a:lnSpc>
          <a:spcPts val="39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mnesty Trade Gothic Cn" pitchFamily="34" charset="0"/>
        </a:defRPr>
      </a:lvl9pPr>
    </p:titleStyle>
    <p:bodyStyle>
      <a:lvl1pPr marL="342900" indent="-342900" algn="l" rtl="0" eaLnBrk="1" fontAlgn="base" hangingPunct="1">
        <a:lnSpc>
          <a:spcPts val="2200"/>
        </a:lnSpc>
        <a:spcBef>
          <a:spcPts val="5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000"/>
        </a:lnSpc>
        <a:spcBef>
          <a:spcPts val="4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DISKRIMINIERUNG</a:t>
            </a:r>
            <a:endParaRPr lang="fr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6725"/>
            <a:ext cx="8856984" cy="1143000"/>
          </a:xfrm>
        </p:spPr>
        <p:txBody>
          <a:bodyPr/>
          <a:lstStyle/>
          <a:p>
            <a:r>
              <a:rPr lang="de-CH" dirty="0" smtClean="0"/>
              <a:t>ALLGEMEINE </a:t>
            </a:r>
            <a:r>
              <a:rPr lang="de-CH" dirty="0" smtClean="0"/>
              <a:t>ERKLÄRUNG </a:t>
            </a:r>
            <a:r>
              <a:rPr lang="de-CH" dirty="0" smtClean="0"/>
              <a:t>DER MENSCHENRECHTE (AEMR)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de-CH" sz="28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de-CH" sz="2800" dirty="0" smtClean="0"/>
              <a:t>Gilt für alle Menschen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de-CH" sz="28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de-CH" sz="2800" dirty="0" smtClean="0"/>
              <a:t>Sorgt für Freiheit, Frieden und Gerechtigkeit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de-CH" sz="28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de-CH" sz="2800" dirty="0" smtClean="0"/>
              <a:t>Schützt vor staatlicher Willkür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71446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smtClean="0"/>
              <a:t>ARTIKEL 2 – VERBOT DER DISKRIMINIERUNG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e-CH" sz="2800" dirty="0" smtClean="0"/>
              <a:t>Jeder Mensch hat Anspruch darauf, nicht diskriminiert zu werden.</a:t>
            </a:r>
          </a:p>
          <a:p>
            <a:pPr>
              <a:lnSpc>
                <a:spcPct val="100000"/>
              </a:lnSpc>
            </a:pPr>
            <a:endParaRPr lang="de-CH" sz="28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de-CH" sz="2800" dirty="0" smtClean="0"/>
              <a:t>Rasse, Farbe, Geschlecht, Sprache, Religion, politische Überzeugung, Herkunft, Eigentum, Geburt, sexuelle Orientierung und sonstige Umstände dürfen zu keiner Benachteiligung führen.</a:t>
            </a:r>
            <a:endParaRPr lang="de-CH" sz="2800" dirty="0"/>
          </a:p>
        </p:txBody>
      </p:sp>
    </p:spTree>
    <p:extLst>
      <p:ext uri="{BB962C8B-B14F-4D97-AF65-F5344CB8AC3E}">
        <p14:creationId xmlns:p14="http://schemas.microsoft.com/office/powerpoint/2010/main" val="1089550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FORMEN VON DISKRIMINIERUNG</a:t>
            </a:r>
            <a:endParaRPr lang="de-CH" dirty="0"/>
          </a:p>
        </p:txBody>
      </p:sp>
      <p:pic>
        <p:nvPicPr>
          <p:cNvPr id="4" name="Inhaltsplatzhalter 3" descr="homosexuel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628800"/>
            <a:ext cx="3851299" cy="3130280"/>
          </a:xfrm>
        </p:spPr>
      </p:pic>
      <p:pic>
        <p:nvPicPr>
          <p:cNvPr id="5" name="Grafik 4" descr="Diskriminierung_Figuren_mit_und_ohne_Rollstuh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772816"/>
            <a:ext cx="2808312" cy="2106234"/>
          </a:xfrm>
          <a:prstGeom prst="rect">
            <a:avLst/>
          </a:prstGeom>
        </p:spPr>
      </p:pic>
      <p:pic>
        <p:nvPicPr>
          <p:cNvPr id="6" name="Grafik 5" descr="index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8064" y="4149080"/>
            <a:ext cx="2808312" cy="198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85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DISKRIMINIERUNG BEI BEWERBUNGEN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de-CH" sz="2800" b="1" dirty="0" smtClean="0"/>
          </a:p>
          <a:p>
            <a:pPr>
              <a:lnSpc>
                <a:spcPct val="100000"/>
              </a:lnSpc>
            </a:pPr>
            <a:r>
              <a:rPr lang="de-CH" sz="2800" b="1" dirty="0" smtClean="0"/>
              <a:t>Stelleninserate:</a:t>
            </a:r>
          </a:p>
          <a:p>
            <a:pPr>
              <a:lnSpc>
                <a:spcPct val="100000"/>
              </a:lnSpc>
              <a:buNone/>
            </a:pPr>
            <a:r>
              <a:rPr lang="de-CH" sz="2800" dirty="0"/>
              <a:t>	</a:t>
            </a:r>
            <a:r>
              <a:rPr lang="de-CH" sz="2800" dirty="0" smtClean="0"/>
              <a:t>Wer soll sich bewerben?</a:t>
            </a:r>
          </a:p>
          <a:p>
            <a:pPr>
              <a:lnSpc>
                <a:spcPct val="100000"/>
              </a:lnSpc>
              <a:buNone/>
            </a:pPr>
            <a:endParaRPr lang="de-CH" sz="2800" dirty="0" smtClean="0"/>
          </a:p>
          <a:p>
            <a:pPr>
              <a:lnSpc>
                <a:spcPct val="100000"/>
              </a:lnSpc>
            </a:pPr>
            <a:r>
              <a:rPr lang="de-CH" sz="2800" b="1" dirty="0" smtClean="0"/>
              <a:t>Bewerbungsunterlagen:</a:t>
            </a:r>
          </a:p>
          <a:p>
            <a:pPr>
              <a:lnSpc>
                <a:spcPct val="100000"/>
              </a:lnSpc>
              <a:buNone/>
            </a:pPr>
            <a:r>
              <a:rPr lang="de-CH" sz="2800" dirty="0"/>
              <a:t>	</a:t>
            </a:r>
            <a:r>
              <a:rPr lang="de-CH" sz="2800" dirty="0" smtClean="0"/>
              <a:t>Nach welchen Kriterien wird ausgewählt?</a:t>
            </a:r>
          </a:p>
          <a:p>
            <a:pPr>
              <a:lnSpc>
                <a:spcPct val="100000"/>
              </a:lnSpc>
              <a:buNone/>
            </a:pPr>
            <a:r>
              <a:rPr lang="de-CH" sz="2800" dirty="0" smtClean="0"/>
              <a:t>	Berufliche Eigenschaften vs. Person</a:t>
            </a:r>
          </a:p>
          <a:p>
            <a:pPr>
              <a:lnSpc>
                <a:spcPct val="100000"/>
              </a:lnSpc>
              <a:buNone/>
            </a:pPr>
            <a:r>
              <a:rPr lang="de-CH" sz="28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48801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ANONYMISIERTE BEWERBUNGEN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de-CH" sz="2400" dirty="0" smtClean="0"/>
              <a:t>Name, Herkunft, Geschlecht und Bild werden bei der ersten Prüfung verdeckt </a:t>
            </a:r>
          </a:p>
          <a:p>
            <a:pPr>
              <a:lnSpc>
                <a:spcPct val="100000"/>
              </a:lnSpc>
            </a:pPr>
            <a:endParaRPr lang="de-CH" sz="2400" dirty="0" smtClean="0"/>
          </a:p>
          <a:p>
            <a:pPr>
              <a:lnSpc>
                <a:spcPct val="100000"/>
              </a:lnSpc>
            </a:pPr>
            <a:r>
              <a:rPr lang="de-CH" sz="2400" dirty="0" smtClean="0"/>
              <a:t>Mittel, um nicht zu diskriminieren</a:t>
            </a:r>
          </a:p>
          <a:p>
            <a:pPr>
              <a:lnSpc>
                <a:spcPct val="100000"/>
              </a:lnSpc>
            </a:pPr>
            <a:endParaRPr lang="de-CH" sz="2400" dirty="0" smtClean="0"/>
          </a:p>
          <a:p>
            <a:pPr>
              <a:lnSpc>
                <a:spcPct val="100000"/>
              </a:lnSpc>
            </a:pPr>
            <a:r>
              <a:rPr lang="de-CH" sz="2400" dirty="0" smtClean="0"/>
              <a:t>KV Schweiz</a:t>
            </a:r>
          </a:p>
          <a:p>
            <a:pPr>
              <a:lnSpc>
                <a:spcPct val="100000"/>
              </a:lnSpc>
              <a:buNone/>
            </a:pPr>
            <a:r>
              <a:rPr lang="de-CH" sz="2400" dirty="0"/>
              <a:t>	</a:t>
            </a:r>
            <a:r>
              <a:rPr lang="de-CH" sz="2400" dirty="0" smtClean="0"/>
              <a:t>Erfolgreiches Projekt bei der Lehrstellenvergabe</a:t>
            </a:r>
          </a:p>
          <a:p>
            <a:pPr>
              <a:lnSpc>
                <a:spcPct val="100000"/>
              </a:lnSpc>
              <a:buNone/>
            </a:pPr>
            <a:r>
              <a:rPr lang="de-CH" sz="2400" dirty="0"/>
              <a:t>	</a:t>
            </a:r>
            <a:r>
              <a:rPr lang="de-CH" sz="2400" dirty="0" smtClean="0"/>
              <a:t>Alle profitieren:</a:t>
            </a:r>
          </a:p>
          <a:p>
            <a:pPr>
              <a:lnSpc>
                <a:spcPct val="100000"/>
              </a:lnSpc>
              <a:buNone/>
            </a:pPr>
            <a:r>
              <a:rPr lang="de-CH" sz="2400" dirty="0"/>
              <a:t>	</a:t>
            </a:r>
            <a:r>
              <a:rPr lang="de-CH" sz="2400" dirty="0" smtClean="0"/>
              <a:t>Betrieb findet geeignete Lernende</a:t>
            </a:r>
          </a:p>
          <a:p>
            <a:pPr>
              <a:lnSpc>
                <a:spcPct val="100000"/>
              </a:lnSpc>
              <a:buNone/>
            </a:pPr>
            <a:r>
              <a:rPr lang="de-CH" sz="2400" dirty="0"/>
              <a:t>	</a:t>
            </a:r>
            <a:r>
              <a:rPr lang="de-CH" sz="2400" dirty="0" smtClean="0"/>
              <a:t>Lernende finden geeigneten Betrieb</a:t>
            </a:r>
          </a:p>
          <a:p>
            <a:pPr>
              <a:lnSpc>
                <a:spcPct val="100000"/>
              </a:lnSpc>
              <a:buNone/>
            </a:pPr>
            <a:r>
              <a:rPr lang="de-CH" sz="2400" dirty="0"/>
              <a:t>	</a:t>
            </a:r>
            <a:r>
              <a:rPr lang="de-CH" sz="2400" dirty="0" smtClean="0">
                <a:sym typeface="Wingdings" pitchFamily="2" charset="2"/>
              </a:rPr>
              <a:t> Weniger Lehrverträge werden aufgelöst</a:t>
            </a:r>
            <a:endParaRPr lang="de-CH" sz="2400" dirty="0"/>
          </a:p>
        </p:txBody>
      </p:sp>
    </p:spTree>
    <p:extLst>
      <p:ext uri="{BB962C8B-B14F-4D97-AF65-F5344CB8AC3E}">
        <p14:creationId xmlns:p14="http://schemas.microsoft.com/office/powerpoint/2010/main" val="813603742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mnesty Trade Gothic Cn"/>
        <a:ea typeface=""/>
        <a:cs typeface=""/>
      </a:majorFont>
      <a:minorFont>
        <a:latin typeface="Amnesty Trade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</Template>
  <TotalTime>0</TotalTime>
  <Words>101</Words>
  <Application>Microsoft Office PowerPoint</Application>
  <PresentationFormat>Bildschirmpräsentation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Amnesty Trade Gothic</vt:lpstr>
      <vt:lpstr>Amnesty Trade Gothic Cn</vt:lpstr>
      <vt:lpstr>Arial</vt:lpstr>
      <vt:lpstr>Wingdings</vt:lpstr>
      <vt:lpstr>Standarddesign</vt:lpstr>
      <vt:lpstr>DISKRIMINIERUNG</vt:lpstr>
      <vt:lpstr>ALLGEMEINE ERKLÄRUNG DER MENSCHENRECHTE (AEMR)</vt:lpstr>
      <vt:lpstr>ARTIKEL 2 – VERBOT DER DISKRIMINIERUNG</vt:lpstr>
      <vt:lpstr>FORMEN VON DISKRIMINIERUNG</vt:lpstr>
      <vt:lpstr>DISKRIMINIERUNG BEI BEWERBUNGEN</vt:lpstr>
      <vt:lpstr>ANONYMISIERTE BEWERBUNGEN</vt:lpstr>
    </vt:vector>
  </TitlesOfParts>
  <Company>Amnesty International Schweizer Sektion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CECI EST UN TITRE DE DEUX LIGNES AU MAXIMUM</dc:title>
  <dc:creator>France Gauderault</dc:creator>
  <dc:description>AICH modèle de présentation. Police: Amnesty Trade Gothic._x000d_
Utilisable seulement sur des systèmes dont les polices Amnesty Trade Gothic sont installées.</dc:description>
  <cp:lastModifiedBy>Julia Dubois</cp:lastModifiedBy>
  <cp:revision>3</cp:revision>
  <dcterms:created xsi:type="dcterms:W3CDTF">2014-12-08T10:33:49Z</dcterms:created>
  <dcterms:modified xsi:type="dcterms:W3CDTF">2015-04-30T08:04:36Z</dcterms:modified>
</cp:coreProperties>
</file>