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92" r:id="rId1"/>
  </p:sldMasterIdLst>
  <p:notesMasterIdLst>
    <p:notesMasterId r:id="rId24"/>
  </p:notesMasterIdLst>
  <p:handoutMasterIdLst>
    <p:handoutMasterId r:id="rId25"/>
  </p:handoutMasterIdLst>
  <p:sldIdLst>
    <p:sldId id="294" r:id="rId2"/>
    <p:sldId id="257" r:id="rId3"/>
    <p:sldId id="258" r:id="rId4"/>
    <p:sldId id="259" r:id="rId5"/>
    <p:sldId id="260" r:id="rId6"/>
    <p:sldId id="261" r:id="rId7"/>
    <p:sldId id="262" r:id="rId8"/>
    <p:sldId id="272" r:id="rId9"/>
    <p:sldId id="295" r:id="rId10"/>
    <p:sldId id="289" r:id="rId11"/>
    <p:sldId id="290" r:id="rId12"/>
    <p:sldId id="291" r:id="rId13"/>
    <p:sldId id="292" r:id="rId14"/>
    <p:sldId id="263" r:id="rId15"/>
    <p:sldId id="264" r:id="rId16"/>
    <p:sldId id="265" r:id="rId17"/>
    <p:sldId id="266" r:id="rId18"/>
    <p:sldId id="267" r:id="rId19"/>
    <p:sldId id="268" r:id="rId20"/>
    <p:sldId id="269" r:id="rId21"/>
    <p:sldId id="270" r:id="rId22"/>
    <p:sldId id="271" r:id="rId23"/>
  </p:sldIdLst>
  <p:sldSz cx="9144000" cy="6858000" type="screen4x3"/>
  <p:notesSz cx="6858000" cy="9144000"/>
  <p:defaultTextStyle>
    <a:defPPr>
      <a:defRPr lang="de-DE"/>
    </a:defPPr>
    <a:lvl1pPr algn="l" defTabSz="457200" rtl="0" eaLnBrk="0" fontAlgn="base" hangingPunct="0">
      <a:spcBef>
        <a:spcPct val="0"/>
      </a:spcBef>
      <a:spcAft>
        <a:spcPct val="0"/>
      </a:spcAft>
      <a:defRPr kern="1200">
        <a:solidFill>
          <a:schemeClr val="tx1"/>
        </a:solidFill>
        <a:latin typeface="Tw Cen MT" charset="0"/>
        <a:ea typeface="ＭＳ Ｐゴシック"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Tw Cen MT"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Tw Cen MT"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Tw Cen MT"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Tw Cen MT"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Tw Cen MT"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Tw Cen MT"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Tw Cen MT"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Tw Cen MT"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lia Dubois" initials="JD"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360" autoAdjust="0"/>
  </p:normalViewPr>
  <p:slideViewPr>
    <p:cSldViewPr snapToGrid="0" snapToObjects="1">
      <p:cViewPr varScale="1">
        <p:scale>
          <a:sx n="62" d="100"/>
          <a:sy n="62" d="100"/>
        </p:scale>
        <p:origin x="1806"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5-04-30T10:14:38.902" idx="1">
    <p:pos x="10" y="10"/>
    <p:text>Ich verstehe den Kreis um VersärkerIn/ZuschauerIn und Passive nicht</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defRPr>
            </a:lvl1pPr>
          </a:lstStyle>
          <a:p>
            <a:pPr>
              <a:defRPr/>
            </a:pPr>
            <a:endParaRPr lang="de-DE"/>
          </a:p>
        </p:txBody>
      </p:sp>
      <p:sp>
        <p:nvSpPr>
          <p:cNvPr id="3" name="Datumsplatzhalt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anose="020F0502020204030204" pitchFamily="34" charset="0"/>
              </a:defRPr>
            </a:lvl1pPr>
          </a:lstStyle>
          <a:p>
            <a:pPr>
              <a:defRPr/>
            </a:pPr>
            <a:fld id="{0DEA3277-2999-4BA2-807F-99C73258096B}" type="datetime1">
              <a:rPr lang="de-DE"/>
              <a:pPr>
                <a:defRPr/>
              </a:pPr>
              <a:t>27.07.2016</a:t>
            </a:fld>
            <a:endParaRPr lang="de-DE"/>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defRPr>
            </a:lvl1pPr>
          </a:lstStyle>
          <a:p>
            <a:pPr>
              <a:defRPr/>
            </a:pPr>
            <a:endParaRPr lang="de-DE"/>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4946B06B-ABF6-45D7-A285-FFACE31783B9}" type="slidenum">
              <a:rPr lang="de-DE"/>
              <a:pPr>
                <a:defRPr/>
              </a:pPr>
              <a:t>‹Nr.›</a:t>
            </a:fld>
            <a:endParaRPr lang="de-DE"/>
          </a:p>
        </p:txBody>
      </p:sp>
    </p:spTree>
    <p:extLst>
      <p:ext uri="{BB962C8B-B14F-4D97-AF65-F5344CB8AC3E}">
        <p14:creationId xmlns:p14="http://schemas.microsoft.com/office/powerpoint/2010/main" val="56106552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defRPr>
            </a:lvl1pPr>
          </a:lstStyle>
          <a:p>
            <a:pPr>
              <a:defRPr/>
            </a:pPr>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anose="020F0502020204030204" pitchFamily="34" charset="0"/>
              </a:defRPr>
            </a:lvl1pPr>
          </a:lstStyle>
          <a:p>
            <a:pPr>
              <a:defRPr/>
            </a:pPr>
            <a:fld id="{4D916CBD-6DB4-41E0-AC01-A689F1DFAA4E}" type="datetime1">
              <a:rPr lang="de-DE"/>
              <a:pPr>
                <a:defRPr/>
              </a:pPr>
              <a:t>27.07.2016</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de-DE" noProof="0"/>
          </a:p>
        </p:txBody>
      </p:sp>
      <p:sp>
        <p:nvSpPr>
          <p:cNvPr id="5" name="Notizenplatzhalt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de-CH" noProof="0" smtClean="0"/>
              <a:t>Mastertextformat bearbeiten</a:t>
            </a:r>
          </a:p>
          <a:p>
            <a:pPr lvl="1"/>
            <a:r>
              <a:rPr lang="de-CH" noProof="0" smtClean="0"/>
              <a:t>Zweite Ebene</a:t>
            </a:r>
          </a:p>
          <a:p>
            <a:pPr lvl="2"/>
            <a:r>
              <a:rPr lang="de-CH" noProof="0" smtClean="0"/>
              <a:t>Dritte Ebene</a:t>
            </a:r>
          </a:p>
          <a:p>
            <a:pPr lvl="3"/>
            <a:r>
              <a:rPr lang="de-CH" noProof="0" smtClean="0"/>
              <a:t>Vierte Ebene</a:t>
            </a:r>
          </a:p>
          <a:p>
            <a:pPr lvl="4"/>
            <a:r>
              <a:rPr lang="de-CH" noProof="0" smtClean="0"/>
              <a:t>Fünfte Ebene</a:t>
            </a:r>
            <a:endParaRPr lang="de-DE" noProof="0" smtClean="0"/>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defRPr>
            </a:lvl1pPr>
          </a:lstStyle>
          <a:p>
            <a:pPr>
              <a:defRPr/>
            </a:pPr>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EE7E4C26-AC91-456D-98BD-C22EE4CA1978}" type="slidenum">
              <a:rPr lang="de-DE"/>
              <a:pPr>
                <a:defRPr/>
              </a:pPr>
              <a:t>‹Nr.›</a:t>
            </a:fld>
            <a:endParaRPr lang="de-DE"/>
          </a:p>
        </p:txBody>
      </p:sp>
    </p:spTree>
    <p:extLst>
      <p:ext uri="{BB962C8B-B14F-4D97-AF65-F5344CB8AC3E}">
        <p14:creationId xmlns:p14="http://schemas.microsoft.com/office/powerpoint/2010/main" val="389619438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de-DE" altLang="de-DE" smtClean="0">
                <a:ea typeface="ＭＳ Ｐゴシック" panose="020B0600070205080204" pitchFamily="34" charset="-128"/>
              </a:rPr>
              <a:t>Merkmale von Mobbing werden in dieser PPP nicht wiederholt, da diese beim Arbeitsblatt „Streit oder Mobbing?“ bearbeitet werden. Die Klasse kann aber zu Beginn nochmals auf die wichtigen Merkmale aufmerksam gemacht werden. </a:t>
            </a:r>
          </a:p>
          <a:p>
            <a:pPr eaLnBrk="1" hangingPunct="1">
              <a:spcBef>
                <a:spcPct val="0"/>
              </a:spcBef>
            </a:pPr>
            <a:endParaRPr lang="de-DE" altLang="de-DE" smtClean="0">
              <a:ea typeface="ＭＳ Ｐゴシック" panose="020B0600070205080204" pitchFamily="34" charset="-128"/>
            </a:endParaRPr>
          </a:p>
        </p:txBody>
      </p:sp>
      <p:sp>
        <p:nvSpPr>
          <p:cNvPr id="7172"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charset="0"/>
                <a:ea typeface="ＭＳ Ｐゴシック" panose="020B0600070205080204" pitchFamily="34" charset="-128"/>
              </a:defRPr>
            </a:lvl1pPr>
            <a:lvl2pPr marL="37931725" indent="-37474525">
              <a:defRPr>
                <a:solidFill>
                  <a:schemeClr val="tx1"/>
                </a:solidFill>
                <a:latin typeface="Tw Cen MT" charset="0"/>
                <a:ea typeface="ＭＳ Ｐゴシック" panose="020B0600070205080204" pitchFamily="34" charset="-128"/>
              </a:defRPr>
            </a:lvl2pPr>
            <a:lvl3pPr marL="1143000" indent="-228600">
              <a:defRPr>
                <a:solidFill>
                  <a:schemeClr val="tx1"/>
                </a:solidFill>
                <a:latin typeface="Tw Cen MT" charset="0"/>
                <a:ea typeface="ＭＳ Ｐゴシック" panose="020B0600070205080204" pitchFamily="34" charset="-128"/>
              </a:defRPr>
            </a:lvl3pPr>
            <a:lvl4pPr marL="1600200" indent="-228600">
              <a:defRPr>
                <a:solidFill>
                  <a:schemeClr val="tx1"/>
                </a:solidFill>
                <a:latin typeface="Tw Cen MT" charset="0"/>
                <a:ea typeface="ＭＳ Ｐゴシック" panose="020B0600070205080204" pitchFamily="34" charset="-128"/>
              </a:defRPr>
            </a:lvl4pPr>
            <a:lvl5pPr marL="2057400" indent="-228600">
              <a:defRPr>
                <a:solidFill>
                  <a:schemeClr val="tx1"/>
                </a:solidFill>
                <a:latin typeface="Tw Cen MT"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Tw Cen MT"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Tw Cen MT"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Tw Cen MT"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Tw Cen MT" charset="0"/>
                <a:ea typeface="ＭＳ Ｐゴシック" panose="020B0600070205080204" pitchFamily="34" charset="-128"/>
              </a:defRPr>
            </a:lvl9pPr>
          </a:lstStyle>
          <a:p>
            <a:fld id="{D460A430-4D6A-4688-BF25-A6E05EEC58EB}" type="slidenum">
              <a:rPr lang="de-DE" altLang="de-DE" smtClean="0">
                <a:latin typeface="Calibri" panose="020F0502020204030204" pitchFamily="34" charset="0"/>
              </a:rPr>
              <a:pPr/>
              <a:t>2</a:t>
            </a:fld>
            <a:endParaRPr lang="de-DE" altLang="de-DE" smtClean="0">
              <a:latin typeface="Calibri" panose="020F0502020204030204" pitchFamily="34" charset="0"/>
            </a:endParaRPr>
          </a:p>
        </p:txBody>
      </p:sp>
    </p:spTree>
    <p:extLst>
      <p:ext uri="{BB962C8B-B14F-4D97-AF65-F5344CB8AC3E}">
        <p14:creationId xmlns:p14="http://schemas.microsoft.com/office/powerpoint/2010/main" val="2661444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de-DE" altLang="de-DE" smtClean="0">
                <a:ea typeface="ＭＳ Ｐゴシック" panose="020B0600070205080204" pitchFamily="34" charset="-128"/>
              </a:rPr>
              <a:t>Die Opfer sind keine „homogene Gruppe“ – es gibt passive und aggressive Opfer</a:t>
            </a:r>
          </a:p>
          <a:p>
            <a:pPr eaLnBrk="1" hangingPunct="1">
              <a:spcBef>
                <a:spcPct val="0"/>
              </a:spcBef>
            </a:pPr>
            <a:endParaRPr lang="de-DE" altLang="de-DE" smtClean="0">
              <a:ea typeface="ＭＳ Ｐゴシック" panose="020B0600070205080204" pitchFamily="34" charset="-128"/>
            </a:endParaRPr>
          </a:p>
          <a:p>
            <a:pPr eaLnBrk="1" hangingPunct="1">
              <a:spcBef>
                <a:spcPct val="0"/>
              </a:spcBef>
            </a:pPr>
            <a:r>
              <a:rPr lang="de-DE" altLang="de-DE" smtClean="0">
                <a:ea typeface="ＭＳ Ｐゴシック" panose="020B0600070205080204" pitchFamily="34" charset="-128"/>
              </a:rPr>
              <a:t>Mitläufer: machen mit, schlagen z.B. auch (aber machen nichts ohne Anwesenheit der Mobber)</a:t>
            </a:r>
          </a:p>
          <a:p>
            <a:pPr eaLnBrk="1" hangingPunct="1">
              <a:spcBef>
                <a:spcPct val="0"/>
              </a:spcBef>
            </a:pPr>
            <a:r>
              <a:rPr lang="de-DE" altLang="de-DE" smtClean="0">
                <a:ea typeface="ＭＳ Ｐゴシック" panose="020B0600070205080204" pitchFamily="34" charset="-128"/>
              </a:rPr>
              <a:t>Vs. Verstärker: lachen z.B. nur, sind nicht aktiv. </a:t>
            </a:r>
          </a:p>
          <a:p>
            <a:pPr eaLnBrk="1" hangingPunct="1">
              <a:spcBef>
                <a:spcPct val="0"/>
              </a:spcBef>
            </a:pPr>
            <a:endParaRPr lang="de-DE" altLang="de-DE" smtClean="0">
              <a:ea typeface="ＭＳ Ｐゴシック" panose="020B0600070205080204" pitchFamily="34" charset="-128"/>
            </a:endParaRPr>
          </a:p>
          <a:p>
            <a:pPr eaLnBrk="1" hangingPunct="1">
              <a:spcBef>
                <a:spcPct val="0"/>
              </a:spcBef>
            </a:pPr>
            <a:r>
              <a:rPr lang="de-DE" altLang="de-DE" smtClean="0">
                <a:ea typeface="ＭＳ Ｐゴシック" panose="020B0600070205080204" pitchFamily="34" charset="-128"/>
              </a:rPr>
              <a:t>Mobber: ergreifen die Initiative</a:t>
            </a:r>
          </a:p>
        </p:txBody>
      </p:sp>
      <p:sp>
        <p:nvSpPr>
          <p:cNvPr id="10244"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charset="0"/>
                <a:ea typeface="ＭＳ Ｐゴシック" panose="020B0600070205080204" pitchFamily="34" charset="-128"/>
              </a:defRPr>
            </a:lvl1pPr>
            <a:lvl2pPr marL="37931725" indent="-37474525">
              <a:defRPr>
                <a:solidFill>
                  <a:schemeClr val="tx1"/>
                </a:solidFill>
                <a:latin typeface="Tw Cen MT" charset="0"/>
                <a:ea typeface="ＭＳ Ｐゴシック" panose="020B0600070205080204" pitchFamily="34" charset="-128"/>
              </a:defRPr>
            </a:lvl2pPr>
            <a:lvl3pPr marL="1143000" indent="-228600">
              <a:defRPr>
                <a:solidFill>
                  <a:schemeClr val="tx1"/>
                </a:solidFill>
                <a:latin typeface="Tw Cen MT" charset="0"/>
                <a:ea typeface="ＭＳ Ｐゴシック" panose="020B0600070205080204" pitchFamily="34" charset="-128"/>
              </a:defRPr>
            </a:lvl3pPr>
            <a:lvl4pPr marL="1600200" indent="-228600">
              <a:defRPr>
                <a:solidFill>
                  <a:schemeClr val="tx1"/>
                </a:solidFill>
                <a:latin typeface="Tw Cen MT" charset="0"/>
                <a:ea typeface="ＭＳ Ｐゴシック" panose="020B0600070205080204" pitchFamily="34" charset="-128"/>
              </a:defRPr>
            </a:lvl4pPr>
            <a:lvl5pPr marL="2057400" indent="-228600">
              <a:defRPr>
                <a:solidFill>
                  <a:schemeClr val="tx1"/>
                </a:solidFill>
                <a:latin typeface="Tw Cen MT"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Tw Cen MT"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Tw Cen MT"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Tw Cen MT"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Tw Cen MT" charset="0"/>
                <a:ea typeface="ＭＳ Ｐゴシック" panose="020B0600070205080204" pitchFamily="34" charset="-128"/>
              </a:defRPr>
            </a:lvl9pPr>
          </a:lstStyle>
          <a:p>
            <a:fld id="{405D2590-2784-4E7C-A374-0927F6589A16}" type="slidenum">
              <a:rPr lang="de-DE" altLang="de-DE" smtClean="0">
                <a:latin typeface="Calibri" panose="020F0502020204030204" pitchFamily="34" charset="0"/>
              </a:rPr>
              <a:pPr/>
              <a:t>4</a:t>
            </a:fld>
            <a:endParaRPr lang="de-DE" altLang="de-DE" smtClean="0">
              <a:latin typeface="Calibri" panose="020F0502020204030204" pitchFamily="34" charset="0"/>
            </a:endParaRPr>
          </a:p>
        </p:txBody>
      </p:sp>
    </p:spTree>
    <p:extLst>
      <p:ext uri="{BB962C8B-B14F-4D97-AF65-F5344CB8AC3E}">
        <p14:creationId xmlns:p14="http://schemas.microsoft.com/office/powerpoint/2010/main" val="11832021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de-DE" altLang="de-DE" smtClean="0">
                <a:ea typeface="ＭＳ Ｐゴシック" panose="020B0600070205080204" pitchFamily="34" charset="-128"/>
              </a:rPr>
              <a:t>Passive ZuschauerInnen: </a:t>
            </a:r>
          </a:p>
          <a:p>
            <a:pPr eaLnBrk="1" hangingPunct="1">
              <a:spcBef>
                <a:spcPct val="0"/>
              </a:spcBef>
              <a:buFontTx/>
              <a:buChar char="-"/>
            </a:pPr>
            <a:r>
              <a:rPr lang="de-DE" altLang="de-DE" smtClean="0">
                <a:ea typeface="ＭＳ Ｐゴシック" panose="020B0600070205080204" pitchFamily="34" charset="-128"/>
              </a:rPr>
              <a:t>ignorieren mehr oder weniger </a:t>
            </a:r>
          </a:p>
          <a:p>
            <a:pPr eaLnBrk="1" hangingPunct="1">
              <a:spcBef>
                <a:spcPct val="0"/>
              </a:spcBef>
              <a:buFontTx/>
              <a:buChar char="-"/>
            </a:pPr>
            <a:r>
              <a:rPr lang="de-DE" altLang="de-DE" smtClean="0">
                <a:ea typeface="ＭＳ Ｐゴシック" panose="020B0600070205080204" pitchFamily="34" charset="-128"/>
              </a:rPr>
              <a:t>verstärken aber somit auch auf gewisse Weise; sie machen nichts („helfen nicht“). Mobber fühlen sich sicher; es passiert ihnen nichts – nicht mal durch die passiven ZuschauerInnen. Wenn man nichts sagt, dann akzeptiert man es auch und lässt den Eindruck entstehen, es sei in Ordnung. </a:t>
            </a:r>
          </a:p>
          <a:p>
            <a:pPr eaLnBrk="1" hangingPunct="1">
              <a:spcBef>
                <a:spcPct val="0"/>
              </a:spcBef>
              <a:buFontTx/>
              <a:buChar char="-"/>
            </a:pPr>
            <a:r>
              <a:rPr lang="de-DE" altLang="de-DE" smtClean="0">
                <a:ea typeface="ＭＳ Ｐゴシック" panose="020B0600070205080204" pitchFamily="34" charset="-128"/>
              </a:rPr>
              <a:t>haben oft Angst; es geht ihnen nicht gut; sind gestresst durch die Situation.</a:t>
            </a:r>
          </a:p>
          <a:p>
            <a:pPr eaLnBrk="1" hangingPunct="1">
              <a:spcBef>
                <a:spcPct val="0"/>
              </a:spcBef>
              <a:buFontTx/>
              <a:buChar char="-"/>
            </a:pPr>
            <a:endParaRPr lang="de-DE" altLang="de-DE" smtClean="0">
              <a:ea typeface="ＭＳ Ｐゴシック" panose="020B0600070205080204" pitchFamily="34" charset="-128"/>
            </a:endParaRPr>
          </a:p>
          <a:p>
            <a:pPr eaLnBrk="1" hangingPunct="1">
              <a:spcBef>
                <a:spcPct val="0"/>
              </a:spcBef>
            </a:pPr>
            <a:endParaRPr lang="de-DE" altLang="de-DE" smtClean="0">
              <a:ea typeface="ＭＳ Ｐゴシック" panose="020B0600070205080204" pitchFamily="34" charset="-128"/>
            </a:endParaRPr>
          </a:p>
          <a:p>
            <a:pPr eaLnBrk="1" hangingPunct="1">
              <a:spcBef>
                <a:spcPct val="0"/>
              </a:spcBef>
            </a:pPr>
            <a:r>
              <a:rPr lang="de-DE" altLang="de-DE" smtClean="0">
                <a:ea typeface="ＭＳ Ｐゴシック" panose="020B0600070205080204" pitchFamily="34" charset="-128"/>
              </a:rPr>
              <a:t>Erwachsene: </a:t>
            </a:r>
          </a:p>
          <a:p>
            <a:pPr eaLnBrk="1" hangingPunct="1">
              <a:spcBef>
                <a:spcPct val="0"/>
              </a:spcBef>
              <a:buFontTx/>
              <a:buChar char="-"/>
            </a:pPr>
            <a:r>
              <a:rPr lang="de-DE" altLang="de-DE" smtClean="0">
                <a:ea typeface="ＭＳ Ｐゴシック" panose="020B0600070205080204" pitchFamily="34" charset="-128"/>
              </a:rPr>
              <a:t>Wenn sie über längere Zeit nichts sagen, werden sie von ZuschauerInnen zu VerstärkerInnen. Wenn beispielsweise LehrerInnen sagen, sie verstehen es, wenn xy gemobbt würde, weil er mache ja auch ...., dann werden sie von MitläuferInnen zu VerstärkerInnen. </a:t>
            </a:r>
          </a:p>
        </p:txBody>
      </p:sp>
      <p:sp>
        <p:nvSpPr>
          <p:cNvPr id="12292"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charset="0"/>
                <a:ea typeface="ＭＳ Ｐゴシック" panose="020B0600070205080204" pitchFamily="34" charset="-128"/>
              </a:defRPr>
            </a:lvl1pPr>
            <a:lvl2pPr marL="37931725" indent="-37474525">
              <a:defRPr>
                <a:solidFill>
                  <a:schemeClr val="tx1"/>
                </a:solidFill>
                <a:latin typeface="Tw Cen MT" charset="0"/>
                <a:ea typeface="ＭＳ Ｐゴシック" panose="020B0600070205080204" pitchFamily="34" charset="-128"/>
              </a:defRPr>
            </a:lvl2pPr>
            <a:lvl3pPr marL="1143000" indent="-228600">
              <a:defRPr>
                <a:solidFill>
                  <a:schemeClr val="tx1"/>
                </a:solidFill>
                <a:latin typeface="Tw Cen MT" charset="0"/>
                <a:ea typeface="ＭＳ Ｐゴシック" panose="020B0600070205080204" pitchFamily="34" charset="-128"/>
              </a:defRPr>
            </a:lvl3pPr>
            <a:lvl4pPr marL="1600200" indent="-228600">
              <a:defRPr>
                <a:solidFill>
                  <a:schemeClr val="tx1"/>
                </a:solidFill>
                <a:latin typeface="Tw Cen MT" charset="0"/>
                <a:ea typeface="ＭＳ Ｐゴシック" panose="020B0600070205080204" pitchFamily="34" charset="-128"/>
              </a:defRPr>
            </a:lvl4pPr>
            <a:lvl5pPr marL="2057400" indent="-228600">
              <a:defRPr>
                <a:solidFill>
                  <a:schemeClr val="tx1"/>
                </a:solidFill>
                <a:latin typeface="Tw Cen MT"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Tw Cen MT"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Tw Cen MT"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Tw Cen MT"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Tw Cen MT" charset="0"/>
                <a:ea typeface="ＭＳ Ｐゴシック" panose="020B0600070205080204" pitchFamily="34" charset="-128"/>
              </a:defRPr>
            </a:lvl9pPr>
          </a:lstStyle>
          <a:p>
            <a:fld id="{BEC174D8-0C25-4A19-944A-8971FB387E02}" type="slidenum">
              <a:rPr lang="de-DE" altLang="de-DE" smtClean="0">
                <a:latin typeface="Calibri" panose="020F0502020204030204" pitchFamily="34" charset="0"/>
              </a:rPr>
              <a:pPr/>
              <a:t>5</a:t>
            </a:fld>
            <a:endParaRPr lang="de-DE" altLang="de-DE" smtClean="0">
              <a:latin typeface="Calibri" panose="020F0502020204030204" pitchFamily="34" charset="0"/>
            </a:endParaRPr>
          </a:p>
        </p:txBody>
      </p:sp>
    </p:spTree>
    <p:extLst>
      <p:ext uri="{BB962C8B-B14F-4D97-AF65-F5344CB8AC3E}">
        <p14:creationId xmlns:p14="http://schemas.microsoft.com/office/powerpoint/2010/main" val="5140006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de-DE" altLang="de-DE" smtClean="0">
                <a:ea typeface="ＭＳ Ｐゴシック" panose="020B0600070205080204" pitchFamily="34" charset="-128"/>
              </a:rPr>
              <a:t>Für mehr Informationen siehe www.amnesty.ch</a:t>
            </a:r>
          </a:p>
        </p:txBody>
      </p:sp>
      <p:sp>
        <p:nvSpPr>
          <p:cNvPr id="16388"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charset="0"/>
                <a:ea typeface="ＭＳ Ｐゴシック" panose="020B0600070205080204" pitchFamily="34" charset="-128"/>
              </a:defRPr>
            </a:lvl1pPr>
            <a:lvl2pPr marL="37931725" indent="-37474525">
              <a:defRPr>
                <a:solidFill>
                  <a:schemeClr val="tx1"/>
                </a:solidFill>
                <a:latin typeface="Tw Cen MT" charset="0"/>
                <a:ea typeface="ＭＳ Ｐゴシック" panose="020B0600070205080204" pitchFamily="34" charset="-128"/>
              </a:defRPr>
            </a:lvl2pPr>
            <a:lvl3pPr marL="1143000" indent="-228600">
              <a:defRPr>
                <a:solidFill>
                  <a:schemeClr val="tx1"/>
                </a:solidFill>
                <a:latin typeface="Tw Cen MT" charset="0"/>
                <a:ea typeface="ＭＳ Ｐゴシック" panose="020B0600070205080204" pitchFamily="34" charset="-128"/>
              </a:defRPr>
            </a:lvl3pPr>
            <a:lvl4pPr marL="1600200" indent="-228600">
              <a:defRPr>
                <a:solidFill>
                  <a:schemeClr val="tx1"/>
                </a:solidFill>
                <a:latin typeface="Tw Cen MT" charset="0"/>
                <a:ea typeface="ＭＳ Ｐゴシック" panose="020B0600070205080204" pitchFamily="34" charset="-128"/>
              </a:defRPr>
            </a:lvl4pPr>
            <a:lvl5pPr marL="2057400" indent="-228600">
              <a:defRPr>
                <a:solidFill>
                  <a:schemeClr val="tx1"/>
                </a:solidFill>
                <a:latin typeface="Tw Cen MT"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Tw Cen MT"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Tw Cen MT"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Tw Cen MT"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Tw Cen MT" charset="0"/>
                <a:ea typeface="ＭＳ Ｐゴシック" panose="020B0600070205080204" pitchFamily="34" charset="-128"/>
              </a:defRPr>
            </a:lvl9pPr>
          </a:lstStyle>
          <a:p>
            <a:fld id="{610228C1-783A-4198-875C-DCC4E34B5D43}" type="slidenum">
              <a:rPr lang="de-DE" altLang="de-DE" smtClean="0">
                <a:latin typeface="Calibri" panose="020F0502020204030204" pitchFamily="34" charset="0"/>
              </a:rPr>
              <a:pPr/>
              <a:t>8</a:t>
            </a:fld>
            <a:endParaRPr lang="de-DE" altLang="de-DE" smtClean="0">
              <a:latin typeface="Calibri" panose="020F0502020204030204" pitchFamily="34" charset="0"/>
            </a:endParaRPr>
          </a:p>
        </p:txBody>
      </p:sp>
    </p:spTree>
    <p:extLst>
      <p:ext uri="{BB962C8B-B14F-4D97-AF65-F5344CB8AC3E}">
        <p14:creationId xmlns:p14="http://schemas.microsoft.com/office/powerpoint/2010/main" val="7196254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CH" altLang="de-DE" smtClean="0">
              <a:ea typeface="ＭＳ Ｐゴシック" panose="020B0600070205080204" pitchFamily="34" charset="-128"/>
            </a:endParaRPr>
          </a:p>
        </p:txBody>
      </p:sp>
      <p:sp>
        <p:nvSpPr>
          <p:cNvPr id="18436"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charset="0"/>
                <a:ea typeface="ＭＳ Ｐゴシック" panose="020B0600070205080204" pitchFamily="34" charset="-128"/>
              </a:defRPr>
            </a:lvl1pPr>
            <a:lvl2pPr marL="742950" indent="-285750">
              <a:defRPr>
                <a:solidFill>
                  <a:schemeClr val="tx1"/>
                </a:solidFill>
                <a:latin typeface="Tw Cen MT" charset="0"/>
                <a:ea typeface="ＭＳ Ｐゴシック" panose="020B0600070205080204" pitchFamily="34" charset="-128"/>
              </a:defRPr>
            </a:lvl2pPr>
            <a:lvl3pPr marL="1143000" indent="-228600">
              <a:defRPr>
                <a:solidFill>
                  <a:schemeClr val="tx1"/>
                </a:solidFill>
                <a:latin typeface="Tw Cen MT" charset="0"/>
                <a:ea typeface="ＭＳ Ｐゴシック" panose="020B0600070205080204" pitchFamily="34" charset="-128"/>
              </a:defRPr>
            </a:lvl3pPr>
            <a:lvl4pPr marL="1600200" indent="-228600">
              <a:defRPr>
                <a:solidFill>
                  <a:schemeClr val="tx1"/>
                </a:solidFill>
                <a:latin typeface="Tw Cen MT" charset="0"/>
                <a:ea typeface="ＭＳ Ｐゴシック" panose="020B0600070205080204" pitchFamily="34" charset="-128"/>
              </a:defRPr>
            </a:lvl4pPr>
            <a:lvl5pPr marL="2057400" indent="-228600">
              <a:defRPr>
                <a:solidFill>
                  <a:schemeClr val="tx1"/>
                </a:solidFill>
                <a:latin typeface="Tw Cen MT"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Tw Cen MT"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Tw Cen MT"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Tw Cen MT"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Tw Cen MT" charset="0"/>
                <a:ea typeface="ＭＳ Ｐゴシック" panose="020B0600070205080204" pitchFamily="34" charset="-128"/>
              </a:defRPr>
            </a:lvl9pPr>
          </a:lstStyle>
          <a:p>
            <a:fld id="{6451B1E0-DB88-4DE7-851A-D6A7BE6FE736}" type="slidenum">
              <a:rPr lang="de-DE" altLang="de-DE" smtClean="0">
                <a:latin typeface="Calibri" panose="020F0502020204030204" pitchFamily="34" charset="0"/>
              </a:rPr>
              <a:pPr/>
              <a:t>9</a:t>
            </a:fld>
            <a:endParaRPr lang="de-DE" altLang="de-DE" smtClean="0">
              <a:latin typeface="Calibri" panose="020F0502020204030204" pitchFamily="34" charset="0"/>
            </a:endParaRPr>
          </a:p>
        </p:txBody>
      </p:sp>
    </p:spTree>
    <p:extLst>
      <p:ext uri="{BB962C8B-B14F-4D97-AF65-F5344CB8AC3E}">
        <p14:creationId xmlns:p14="http://schemas.microsoft.com/office/powerpoint/2010/main" val="37343254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7" descr="AI_Logo_col_PowerPoint"/>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725" y="466725"/>
            <a:ext cx="8237538" cy="354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741363" y="741363"/>
            <a:ext cx="7683500" cy="989012"/>
          </a:xfrm>
          <a:noFill/>
          <a:extLst>
            <a:ext uri="{909E8E84-426E-40DD-AFC4-6F175D3DCCD1}">
              <a14:hiddenFill xmlns:a14="http://schemas.microsoft.com/office/drawing/2010/main">
                <a:solidFill>
                  <a:schemeClr val="accent1"/>
                </a:solidFill>
              </a14:hiddenFill>
            </a:ext>
          </a:extLst>
        </p:spPr>
        <p:txBody>
          <a:bodyPr lIns="0" tIns="45720" rIns="0" bIns="45720"/>
          <a:lstStyle>
            <a:lvl1pPr>
              <a:lnSpc>
                <a:spcPts val="4000"/>
              </a:lnSpc>
              <a:defRPr/>
            </a:lvl1pPr>
          </a:lstStyle>
          <a:p>
            <a:pPr lvl="0"/>
            <a:r>
              <a:rPr lang="fr-FR" noProof="0" smtClean="0"/>
              <a:t>Modifiez le style du titre</a:t>
            </a:r>
            <a:endParaRPr lang="fr-CH" noProof="0" smtClean="0"/>
          </a:p>
        </p:txBody>
      </p:sp>
      <p:sp>
        <p:nvSpPr>
          <p:cNvPr id="3075" name="Rectangle 3"/>
          <p:cNvSpPr>
            <a:spLocks noGrp="1" noChangeArrowheads="1"/>
          </p:cNvSpPr>
          <p:nvPr>
            <p:ph type="subTitle" idx="1"/>
          </p:nvPr>
        </p:nvSpPr>
        <p:spPr>
          <a:xfrm>
            <a:off x="741363" y="4318000"/>
            <a:ext cx="1439862" cy="719138"/>
          </a:xfrm>
        </p:spPr>
        <p:txBody>
          <a:bodyPr lIns="0" tIns="45720" rIns="91440" bIns="45720"/>
          <a:lstStyle>
            <a:lvl1pPr marL="0" indent="0">
              <a:buFont typeface="Wingdings" pitchFamily="2" charset="2"/>
              <a:buNone/>
              <a:defRPr sz="600"/>
            </a:lvl1pPr>
          </a:lstStyle>
          <a:p>
            <a:pPr lvl="0"/>
            <a:r>
              <a:rPr lang="fr-FR" noProof="0" smtClean="0"/>
              <a:t>Modifiez le style des sous-titres du masque</a:t>
            </a:r>
            <a:endParaRPr lang="fr-CH" noProof="0" smtClean="0"/>
          </a:p>
        </p:txBody>
      </p:sp>
    </p:spTree>
    <p:extLst>
      <p:ext uri="{BB962C8B-B14F-4D97-AF65-F5344CB8AC3E}">
        <p14:creationId xmlns:p14="http://schemas.microsoft.com/office/powerpoint/2010/main" val="96896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FR" smtClean="0"/>
              <a:t>Modifiez le style du titre</a:t>
            </a:r>
            <a:endParaRPr lang="de-CH"/>
          </a:p>
        </p:txBody>
      </p:sp>
      <p:sp>
        <p:nvSpPr>
          <p:cNvPr id="3" name="Vertikaler Textplatzhalt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CH"/>
          </a:p>
        </p:txBody>
      </p:sp>
      <p:sp>
        <p:nvSpPr>
          <p:cNvPr id="4" name="Rectangle 4"/>
          <p:cNvSpPr>
            <a:spLocks noGrp="1" noChangeArrowheads="1"/>
          </p:cNvSpPr>
          <p:nvPr>
            <p:ph type="dt" sz="half" idx="10"/>
          </p:nvPr>
        </p:nvSpPr>
        <p:spPr>
          <a:ln/>
        </p:spPr>
        <p:txBody>
          <a:bodyPr/>
          <a:lstStyle>
            <a:lvl1pPr>
              <a:defRPr/>
            </a:lvl1pPr>
          </a:lstStyle>
          <a:p>
            <a:pPr>
              <a:defRPr/>
            </a:pPr>
            <a:fld id="{704CB9BD-4C1C-4719-B61A-EDB8EF07E0F8}" type="datetime1">
              <a:rPr lang="de-CH"/>
              <a:pPr>
                <a:defRPr/>
              </a:pPr>
              <a:t>27.07.2016</a:t>
            </a:fld>
            <a:endParaRPr lang="de-DE"/>
          </a:p>
        </p:txBody>
      </p:sp>
    </p:spTree>
    <p:extLst>
      <p:ext uri="{BB962C8B-B14F-4D97-AF65-F5344CB8AC3E}">
        <p14:creationId xmlns:p14="http://schemas.microsoft.com/office/powerpoint/2010/main" val="23448093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40513" y="466725"/>
            <a:ext cx="2057400" cy="5643563"/>
          </a:xfrm>
        </p:spPr>
        <p:txBody>
          <a:bodyPr vert="eaVert"/>
          <a:lstStyle/>
          <a:p>
            <a:r>
              <a:rPr lang="fr-FR" smtClean="0"/>
              <a:t>Modifiez le style du titre</a:t>
            </a:r>
            <a:endParaRPr lang="de-CH"/>
          </a:p>
        </p:txBody>
      </p:sp>
      <p:sp>
        <p:nvSpPr>
          <p:cNvPr id="3" name="Vertikaler Textplatzhalter 2"/>
          <p:cNvSpPr>
            <a:spLocks noGrp="1"/>
          </p:cNvSpPr>
          <p:nvPr>
            <p:ph type="body" orient="vert" idx="1"/>
          </p:nvPr>
        </p:nvSpPr>
        <p:spPr>
          <a:xfrm>
            <a:off x="466725" y="466725"/>
            <a:ext cx="6021388" cy="5643563"/>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CH"/>
          </a:p>
        </p:txBody>
      </p:sp>
      <p:sp>
        <p:nvSpPr>
          <p:cNvPr id="4" name="Rectangle 4"/>
          <p:cNvSpPr>
            <a:spLocks noGrp="1" noChangeArrowheads="1"/>
          </p:cNvSpPr>
          <p:nvPr>
            <p:ph type="dt" sz="half" idx="10"/>
          </p:nvPr>
        </p:nvSpPr>
        <p:spPr>
          <a:ln/>
        </p:spPr>
        <p:txBody>
          <a:bodyPr/>
          <a:lstStyle>
            <a:lvl1pPr>
              <a:defRPr/>
            </a:lvl1pPr>
          </a:lstStyle>
          <a:p>
            <a:pPr>
              <a:defRPr/>
            </a:pPr>
            <a:fld id="{FB204F24-CA33-46D7-B719-E37DBD22608E}" type="datetime1">
              <a:rPr lang="de-CH"/>
              <a:pPr>
                <a:defRPr/>
              </a:pPr>
              <a:t>27.07.2016</a:t>
            </a:fld>
            <a:endParaRPr lang="de-DE"/>
          </a:p>
        </p:txBody>
      </p:sp>
    </p:spTree>
    <p:extLst>
      <p:ext uri="{BB962C8B-B14F-4D97-AF65-F5344CB8AC3E}">
        <p14:creationId xmlns:p14="http://schemas.microsoft.com/office/powerpoint/2010/main" val="19930180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el und Tabelle">
    <p:spTree>
      <p:nvGrpSpPr>
        <p:cNvPr id="1" name=""/>
        <p:cNvGrpSpPr/>
        <p:nvPr/>
      </p:nvGrpSpPr>
      <p:grpSpPr>
        <a:xfrm>
          <a:off x="0" y="0"/>
          <a:ext cx="0" cy="0"/>
          <a:chOff x="0" y="0"/>
          <a:chExt cx="0" cy="0"/>
        </a:xfrm>
      </p:grpSpPr>
      <p:sp>
        <p:nvSpPr>
          <p:cNvPr id="2" name="Titel 1"/>
          <p:cNvSpPr>
            <a:spLocks noGrp="1"/>
          </p:cNvSpPr>
          <p:nvPr>
            <p:ph type="title"/>
          </p:nvPr>
        </p:nvSpPr>
        <p:spPr>
          <a:xfrm>
            <a:off x="466725" y="466725"/>
            <a:ext cx="8229600" cy="1143000"/>
          </a:xfrm>
        </p:spPr>
        <p:txBody>
          <a:bodyPr/>
          <a:lstStyle/>
          <a:p>
            <a:r>
              <a:rPr lang="fr-FR" smtClean="0"/>
              <a:t>Modifiez le style du titre</a:t>
            </a:r>
            <a:endParaRPr lang="de-CH"/>
          </a:p>
        </p:txBody>
      </p:sp>
      <p:sp>
        <p:nvSpPr>
          <p:cNvPr id="3" name="Tabellenplatzhalter 2"/>
          <p:cNvSpPr>
            <a:spLocks noGrp="1"/>
          </p:cNvSpPr>
          <p:nvPr>
            <p:ph type="tbl" idx="1"/>
          </p:nvPr>
        </p:nvSpPr>
        <p:spPr>
          <a:xfrm>
            <a:off x="466725" y="1914525"/>
            <a:ext cx="8231188" cy="4195763"/>
          </a:xfrm>
        </p:spPr>
        <p:txBody>
          <a:bodyPr/>
          <a:lstStyle/>
          <a:p>
            <a:pPr lvl="0"/>
            <a:r>
              <a:rPr lang="fr-FR" noProof="0" smtClean="0"/>
              <a:t>Cliquez sur l'icône pour ajouter un tableau</a:t>
            </a:r>
            <a:endParaRPr lang="de-CH" noProof="0"/>
          </a:p>
        </p:txBody>
      </p:sp>
      <p:sp>
        <p:nvSpPr>
          <p:cNvPr id="4" name="Rectangle 4"/>
          <p:cNvSpPr>
            <a:spLocks noGrp="1" noChangeArrowheads="1"/>
          </p:cNvSpPr>
          <p:nvPr>
            <p:ph type="dt" sz="half" idx="10"/>
          </p:nvPr>
        </p:nvSpPr>
        <p:spPr>
          <a:ln/>
        </p:spPr>
        <p:txBody>
          <a:bodyPr/>
          <a:lstStyle>
            <a:lvl1pPr>
              <a:defRPr/>
            </a:lvl1pPr>
          </a:lstStyle>
          <a:p>
            <a:pPr>
              <a:defRPr/>
            </a:pPr>
            <a:fld id="{066A92A6-7112-4653-B513-E8B13CA50E08}" type="datetime1">
              <a:rPr lang="de-CH"/>
              <a:pPr>
                <a:defRPr/>
              </a:pPr>
              <a:t>27.07.2016</a:t>
            </a:fld>
            <a:endParaRPr lang="de-DE"/>
          </a:p>
        </p:txBody>
      </p:sp>
    </p:spTree>
    <p:extLst>
      <p:ext uri="{BB962C8B-B14F-4D97-AF65-F5344CB8AC3E}">
        <p14:creationId xmlns:p14="http://schemas.microsoft.com/office/powerpoint/2010/main" val="1818636426"/>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hart" preserve="1">
  <p:cSld name="Titel, Text und Diagramm">
    <p:spTree>
      <p:nvGrpSpPr>
        <p:cNvPr id="1" name=""/>
        <p:cNvGrpSpPr/>
        <p:nvPr/>
      </p:nvGrpSpPr>
      <p:grpSpPr>
        <a:xfrm>
          <a:off x="0" y="0"/>
          <a:ext cx="0" cy="0"/>
          <a:chOff x="0" y="0"/>
          <a:chExt cx="0" cy="0"/>
        </a:xfrm>
      </p:grpSpPr>
      <p:sp>
        <p:nvSpPr>
          <p:cNvPr id="2" name="Titel 1"/>
          <p:cNvSpPr>
            <a:spLocks noGrp="1"/>
          </p:cNvSpPr>
          <p:nvPr>
            <p:ph type="title"/>
          </p:nvPr>
        </p:nvSpPr>
        <p:spPr>
          <a:xfrm>
            <a:off x="466725" y="466725"/>
            <a:ext cx="8229600" cy="1143000"/>
          </a:xfrm>
        </p:spPr>
        <p:txBody>
          <a:bodyPr/>
          <a:lstStyle/>
          <a:p>
            <a:r>
              <a:rPr lang="fr-FR" smtClean="0"/>
              <a:t>Modifiez le style du titre</a:t>
            </a:r>
            <a:endParaRPr lang="de-CH"/>
          </a:p>
        </p:txBody>
      </p:sp>
      <p:sp>
        <p:nvSpPr>
          <p:cNvPr id="3" name="Textplatzhalter 2"/>
          <p:cNvSpPr>
            <a:spLocks noGrp="1"/>
          </p:cNvSpPr>
          <p:nvPr>
            <p:ph type="body" sz="half" idx="1"/>
          </p:nvPr>
        </p:nvSpPr>
        <p:spPr>
          <a:xfrm>
            <a:off x="466725" y="1914525"/>
            <a:ext cx="4038600" cy="4195763"/>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CH"/>
          </a:p>
        </p:txBody>
      </p:sp>
      <p:sp>
        <p:nvSpPr>
          <p:cNvPr id="4" name="Diagrammplatzhalter 3"/>
          <p:cNvSpPr>
            <a:spLocks noGrp="1"/>
          </p:cNvSpPr>
          <p:nvPr>
            <p:ph type="chart" sz="half" idx="2"/>
          </p:nvPr>
        </p:nvSpPr>
        <p:spPr>
          <a:xfrm>
            <a:off x="4657725" y="1914525"/>
            <a:ext cx="4040188" cy="4195763"/>
          </a:xfrm>
        </p:spPr>
        <p:txBody>
          <a:bodyPr/>
          <a:lstStyle/>
          <a:p>
            <a:pPr lvl="0"/>
            <a:r>
              <a:rPr lang="fr-FR" noProof="0" smtClean="0"/>
              <a:t>Cliquez sur l'icône pour ajouter un graphique</a:t>
            </a:r>
            <a:endParaRPr lang="de-CH" noProof="0"/>
          </a:p>
        </p:txBody>
      </p:sp>
      <p:sp>
        <p:nvSpPr>
          <p:cNvPr id="5" name="Rectangle 4"/>
          <p:cNvSpPr>
            <a:spLocks noGrp="1" noChangeArrowheads="1"/>
          </p:cNvSpPr>
          <p:nvPr>
            <p:ph type="dt" sz="half" idx="10"/>
          </p:nvPr>
        </p:nvSpPr>
        <p:spPr>
          <a:ln/>
        </p:spPr>
        <p:txBody>
          <a:bodyPr/>
          <a:lstStyle>
            <a:lvl1pPr>
              <a:defRPr/>
            </a:lvl1pPr>
          </a:lstStyle>
          <a:p>
            <a:pPr>
              <a:defRPr/>
            </a:pPr>
            <a:fld id="{55C5FCEA-0707-40AD-A838-77278F9AD538}" type="datetime1">
              <a:rPr lang="de-CH"/>
              <a:pPr>
                <a:defRPr/>
              </a:pPr>
              <a:t>27.07.2016</a:t>
            </a:fld>
            <a:endParaRPr lang="de-DE"/>
          </a:p>
        </p:txBody>
      </p:sp>
    </p:spTree>
    <p:extLst>
      <p:ext uri="{BB962C8B-B14F-4D97-AF65-F5344CB8AC3E}">
        <p14:creationId xmlns:p14="http://schemas.microsoft.com/office/powerpoint/2010/main" val="1881207671"/>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FR" smtClean="0"/>
              <a:t>Modifiez le style du titre</a:t>
            </a:r>
            <a:endParaRPr lang="de-CH"/>
          </a:p>
        </p:txBody>
      </p:sp>
      <p:sp>
        <p:nvSpPr>
          <p:cNvPr id="3" name="Inhaltsplatzhalt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CH"/>
          </a:p>
        </p:txBody>
      </p:sp>
      <p:sp>
        <p:nvSpPr>
          <p:cNvPr id="4" name="Rectangle 4"/>
          <p:cNvSpPr>
            <a:spLocks noGrp="1" noChangeArrowheads="1"/>
          </p:cNvSpPr>
          <p:nvPr>
            <p:ph type="dt" sz="half" idx="10"/>
          </p:nvPr>
        </p:nvSpPr>
        <p:spPr>
          <a:ln/>
        </p:spPr>
        <p:txBody>
          <a:bodyPr/>
          <a:lstStyle>
            <a:lvl1pPr>
              <a:defRPr/>
            </a:lvl1pPr>
          </a:lstStyle>
          <a:p>
            <a:pPr>
              <a:defRPr/>
            </a:pPr>
            <a:fld id="{323E2703-E92B-4DBC-A8E2-D91896BE5E74}" type="datetime1">
              <a:rPr lang="de-CH"/>
              <a:pPr>
                <a:defRPr/>
              </a:pPr>
              <a:t>27.07.2016</a:t>
            </a:fld>
            <a:endParaRPr lang="de-DE"/>
          </a:p>
        </p:txBody>
      </p:sp>
    </p:spTree>
    <p:extLst>
      <p:ext uri="{BB962C8B-B14F-4D97-AF65-F5344CB8AC3E}">
        <p14:creationId xmlns:p14="http://schemas.microsoft.com/office/powerpoint/2010/main" val="18215861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de-CH"/>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fld id="{9062E393-E2FE-4A8E-8863-758F9D539D00}" type="datetime1">
              <a:rPr lang="de-CH"/>
              <a:pPr>
                <a:defRPr/>
              </a:pPr>
              <a:t>27.07.2016</a:t>
            </a:fld>
            <a:endParaRPr lang="de-DE"/>
          </a:p>
        </p:txBody>
      </p:sp>
    </p:spTree>
    <p:extLst>
      <p:ext uri="{BB962C8B-B14F-4D97-AF65-F5344CB8AC3E}">
        <p14:creationId xmlns:p14="http://schemas.microsoft.com/office/powerpoint/2010/main" val="2212053831"/>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FR" smtClean="0"/>
              <a:t>Modifiez le style du titre</a:t>
            </a:r>
            <a:endParaRPr lang="de-CH"/>
          </a:p>
        </p:txBody>
      </p:sp>
      <p:sp>
        <p:nvSpPr>
          <p:cNvPr id="3" name="Inhaltsplatzhalter 2"/>
          <p:cNvSpPr>
            <a:spLocks noGrp="1"/>
          </p:cNvSpPr>
          <p:nvPr>
            <p:ph sz="half" idx="1"/>
          </p:nvPr>
        </p:nvSpPr>
        <p:spPr>
          <a:xfrm>
            <a:off x="466725" y="1914525"/>
            <a:ext cx="4038600" cy="4195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CH"/>
          </a:p>
        </p:txBody>
      </p:sp>
      <p:sp>
        <p:nvSpPr>
          <p:cNvPr id="4" name="Inhaltsplatzhalter 3"/>
          <p:cNvSpPr>
            <a:spLocks noGrp="1"/>
          </p:cNvSpPr>
          <p:nvPr>
            <p:ph sz="half" idx="2"/>
          </p:nvPr>
        </p:nvSpPr>
        <p:spPr>
          <a:xfrm>
            <a:off x="4657725" y="1914525"/>
            <a:ext cx="4040188" cy="4195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CH"/>
          </a:p>
        </p:txBody>
      </p:sp>
      <p:sp>
        <p:nvSpPr>
          <p:cNvPr id="5" name="Rectangle 4"/>
          <p:cNvSpPr>
            <a:spLocks noGrp="1" noChangeArrowheads="1"/>
          </p:cNvSpPr>
          <p:nvPr>
            <p:ph type="dt" sz="half" idx="10"/>
          </p:nvPr>
        </p:nvSpPr>
        <p:spPr>
          <a:ln/>
        </p:spPr>
        <p:txBody>
          <a:bodyPr/>
          <a:lstStyle>
            <a:lvl1pPr>
              <a:defRPr/>
            </a:lvl1pPr>
          </a:lstStyle>
          <a:p>
            <a:pPr>
              <a:defRPr/>
            </a:pPr>
            <a:fld id="{530521F1-0026-472D-96CA-C5845391F06B}" type="datetime1">
              <a:rPr lang="de-CH"/>
              <a:pPr>
                <a:defRPr/>
              </a:pPr>
              <a:t>27.07.2016</a:t>
            </a:fld>
            <a:endParaRPr lang="de-DE"/>
          </a:p>
        </p:txBody>
      </p:sp>
    </p:spTree>
    <p:extLst>
      <p:ext uri="{BB962C8B-B14F-4D97-AF65-F5344CB8AC3E}">
        <p14:creationId xmlns:p14="http://schemas.microsoft.com/office/powerpoint/2010/main" val="28951789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de-CH"/>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CH"/>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CH"/>
          </a:p>
        </p:txBody>
      </p:sp>
      <p:sp>
        <p:nvSpPr>
          <p:cNvPr id="7" name="Rectangle 4"/>
          <p:cNvSpPr>
            <a:spLocks noGrp="1" noChangeArrowheads="1"/>
          </p:cNvSpPr>
          <p:nvPr>
            <p:ph type="dt" sz="half" idx="10"/>
          </p:nvPr>
        </p:nvSpPr>
        <p:spPr>
          <a:ln/>
        </p:spPr>
        <p:txBody>
          <a:bodyPr/>
          <a:lstStyle>
            <a:lvl1pPr>
              <a:defRPr/>
            </a:lvl1pPr>
          </a:lstStyle>
          <a:p>
            <a:pPr>
              <a:defRPr/>
            </a:pPr>
            <a:fld id="{E5BD4802-3C75-4535-AA9B-DE9657729C3A}" type="datetime1">
              <a:rPr lang="de-CH"/>
              <a:pPr>
                <a:defRPr/>
              </a:pPr>
              <a:t>27.07.2016</a:t>
            </a:fld>
            <a:endParaRPr lang="de-DE"/>
          </a:p>
        </p:txBody>
      </p:sp>
    </p:spTree>
    <p:extLst>
      <p:ext uri="{BB962C8B-B14F-4D97-AF65-F5344CB8AC3E}">
        <p14:creationId xmlns:p14="http://schemas.microsoft.com/office/powerpoint/2010/main" val="39162956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FR" smtClean="0"/>
              <a:t>Modifiez le style du titre</a:t>
            </a:r>
            <a:endParaRPr lang="de-CH"/>
          </a:p>
        </p:txBody>
      </p:sp>
      <p:sp>
        <p:nvSpPr>
          <p:cNvPr id="3" name="Rectangle 4"/>
          <p:cNvSpPr>
            <a:spLocks noGrp="1" noChangeArrowheads="1"/>
          </p:cNvSpPr>
          <p:nvPr>
            <p:ph type="dt" sz="half" idx="10"/>
          </p:nvPr>
        </p:nvSpPr>
        <p:spPr>
          <a:ln/>
        </p:spPr>
        <p:txBody>
          <a:bodyPr/>
          <a:lstStyle>
            <a:lvl1pPr>
              <a:defRPr/>
            </a:lvl1pPr>
          </a:lstStyle>
          <a:p>
            <a:pPr>
              <a:defRPr/>
            </a:pPr>
            <a:fld id="{FFA0F009-103F-471B-B9E4-F7092EB454B8}" type="datetime1">
              <a:rPr lang="de-CH"/>
              <a:pPr>
                <a:defRPr/>
              </a:pPr>
              <a:t>27.07.2016</a:t>
            </a:fld>
            <a:endParaRPr lang="de-DE"/>
          </a:p>
        </p:txBody>
      </p:sp>
    </p:spTree>
    <p:extLst>
      <p:ext uri="{BB962C8B-B14F-4D97-AF65-F5344CB8AC3E}">
        <p14:creationId xmlns:p14="http://schemas.microsoft.com/office/powerpoint/2010/main" val="18056425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325F3312-8EF2-4EC0-AA3C-68E03687B469}" type="datetime1">
              <a:rPr lang="de-CH"/>
              <a:pPr>
                <a:defRPr/>
              </a:pPr>
              <a:t>27.07.2016</a:t>
            </a:fld>
            <a:endParaRPr lang="de-DE"/>
          </a:p>
        </p:txBody>
      </p:sp>
    </p:spTree>
    <p:extLst>
      <p:ext uri="{BB962C8B-B14F-4D97-AF65-F5344CB8AC3E}">
        <p14:creationId xmlns:p14="http://schemas.microsoft.com/office/powerpoint/2010/main" val="3057987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de-CH"/>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CH"/>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fld id="{C63AB0C3-57BD-44B8-8C10-052C4358B554}" type="datetime1">
              <a:rPr lang="de-CH"/>
              <a:pPr>
                <a:defRPr/>
              </a:pPr>
              <a:t>27.07.2016</a:t>
            </a:fld>
            <a:endParaRPr lang="de-DE"/>
          </a:p>
        </p:txBody>
      </p:sp>
    </p:spTree>
    <p:extLst>
      <p:ext uri="{BB962C8B-B14F-4D97-AF65-F5344CB8AC3E}">
        <p14:creationId xmlns:p14="http://schemas.microsoft.com/office/powerpoint/2010/main" val="325928268"/>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de-CH"/>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endParaRPr lang="de-CH"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fld id="{F5DA1207-D5A4-4724-8ADD-9693341F28AA}" type="datetime1">
              <a:rPr lang="de-CH"/>
              <a:pPr>
                <a:defRPr/>
              </a:pPr>
              <a:t>27.07.2016</a:t>
            </a:fld>
            <a:endParaRPr lang="de-DE"/>
          </a:p>
        </p:txBody>
      </p:sp>
    </p:spTree>
    <p:extLst>
      <p:ext uri="{BB962C8B-B14F-4D97-AF65-F5344CB8AC3E}">
        <p14:creationId xmlns:p14="http://schemas.microsoft.com/office/powerpoint/2010/main" val="1322632463"/>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6725" y="466725"/>
            <a:ext cx="8229600" cy="1143000"/>
          </a:xfrm>
          <a:prstGeom prst="rect">
            <a:avLst/>
          </a:prstGeom>
          <a:solidFill>
            <a:srgbClr val="FFF20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88000" tIns="90000" rIns="288000" bIns="90000" numCol="1" anchor="ctr" anchorCtr="0" compatLnSpc="1">
            <a:prstTxWarp prst="textNoShape">
              <a:avLst/>
            </a:prstTxWarp>
          </a:bodyPr>
          <a:lstStyle/>
          <a:p>
            <a:pPr lvl="0"/>
            <a:r>
              <a:rPr lang="fr-CH" altLang="de-DE" smtClean="0"/>
              <a:t>COURT CONCIS SUCCINCT</a:t>
            </a:r>
          </a:p>
        </p:txBody>
      </p:sp>
      <p:sp>
        <p:nvSpPr>
          <p:cNvPr id="1027" name="Rectangle 3"/>
          <p:cNvSpPr>
            <a:spLocks noGrp="1" noChangeArrowheads="1"/>
          </p:cNvSpPr>
          <p:nvPr>
            <p:ph type="body" idx="1"/>
          </p:nvPr>
        </p:nvSpPr>
        <p:spPr bwMode="auto">
          <a:xfrm>
            <a:off x="466725" y="1914525"/>
            <a:ext cx="8231188" cy="4195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88000" tIns="90000" rIns="288000" bIns="90000" numCol="1" anchor="t" anchorCtr="0" compatLnSpc="1">
            <a:prstTxWarp prst="textNoShape">
              <a:avLst/>
            </a:prstTxWarp>
          </a:bodyPr>
          <a:lstStyle/>
          <a:p>
            <a:pPr lvl="0"/>
            <a:r>
              <a:rPr lang="fr-CH" altLang="de-DE" smtClean="0"/>
              <a:t>cliquer pour modifier le master texte</a:t>
            </a:r>
          </a:p>
          <a:p>
            <a:pPr lvl="1"/>
            <a:r>
              <a:rPr lang="fr-CH" altLang="de-DE" smtClean="0"/>
              <a:t>deuxième plan</a:t>
            </a:r>
          </a:p>
          <a:p>
            <a:pPr lvl="2"/>
            <a:r>
              <a:rPr lang="fr-CH" altLang="de-DE" smtClean="0"/>
              <a:t>troisième plan</a:t>
            </a:r>
          </a:p>
          <a:p>
            <a:pPr lvl="3"/>
            <a:r>
              <a:rPr lang="fr-CH" altLang="de-DE" smtClean="0"/>
              <a:t>quatrième plan</a:t>
            </a:r>
          </a:p>
          <a:p>
            <a:pPr lvl="4"/>
            <a:r>
              <a:rPr lang="fr-CH" altLang="de-DE" smtClean="0"/>
              <a:t>cinquième plan</a:t>
            </a:r>
          </a:p>
        </p:txBody>
      </p:sp>
      <p:sp>
        <p:nvSpPr>
          <p:cNvPr id="1028" name="Rectangle 4"/>
          <p:cNvSpPr>
            <a:spLocks noGrp="1" noChangeArrowheads="1"/>
          </p:cNvSpPr>
          <p:nvPr>
            <p:ph type="dt" sz="half" idx="2"/>
          </p:nvPr>
        </p:nvSpPr>
        <p:spPr bwMode="auto">
          <a:xfrm>
            <a:off x="744538" y="6440488"/>
            <a:ext cx="1308100" cy="13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defRPr sz="900"/>
            </a:lvl1pPr>
          </a:lstStyle>
          <a:p>
            <a:pPr>
              <a:defRPr/>
            </a:pPr>
            <a:fld id="{29E0A518-935D-4626-9639-3F020AAA343F}" type="datetime1">
              <a:rPr lang="de-CH"/>
              <a:pPr>
                <a:defRPr/>
              </a:pPr>
              <a:t>27.07.2016</a:t>
            </a:fld>
            <a:endParaRPr lang="de-DE"/>
          </a:p>
        </p:txBody>
      </p:sp>
      <p:pic>
        <p:nvPicPr>
          <p:cNvPr id="1029" name="Picture 7" descr="AI_Logo_sw_klein_PowerPoint"/>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362825" y="6200775"/>
            <a:ext cx="1346200"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47"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 id="2147483845" r:id="rId12"/>
    <p:sldLayoutId id="2147483846" r:id="rId13"/>
  </p:sldLayoutIdLst>
  <p:hf hdr="0" ftr="0" dt="0"/>
  <p:txStyles>
    <p:titleStyle>
      <a:lvl1pPr algn="l" rtl="0" eaLnBrk="0" fontAlgn="base" hangingPunct="0">
        <a:lnSpc>
          <a:spcPts val="3900"/>
        </a:lnSpc>
        <a:spcBef>
          <a:spcPct val="0"/>
        </a:spcBef>
        <a:spcAft>
          <a:spcPct val="0"/>
        </a:spcAft>
        <a:defRPr sz="4000" b="1">
          <a:solidFill>
            <a:schemeClr val="tx2"/>
          </a:solidFill>
          <a:latin typeface="+mj-lt"/>
          <a:ea typeface="+mj-ea"/>
          <a:cs typeface="+mj-cs"/>
        </a:defRPr>
      </a:lvl1pPr>
      <a:lvl2pPr algn="l" rtl="0" eaLnBrk="0" fontAlgn="base" hangingPunct="0">
        <a:lnSpc>
          <a:spcPts val="3900"/>
        </a:lnSpc>
        <a:spcBef>
          <a:spcPct val="0"/>
        </a:spcBef>
        <a:spcAft>
          <a:spcPct val="0"/>
        </a:spcAft>
        <a:defRPr sz="4000" b="1">
          <a:solidFill>
            <a:schemeClr val="tx2"/>
          </a:solidFill>
          <a:latin typeface="Amnesty Trade Gothic Cn" pitchFamily="34" charset="0"/>
        </a:defRPr>
      </a:lvl2pPr>
      <a:lvl3pPr algn="l" rtl="0" eaLnBrk="0" fontAlgn="base" hangingPunct="0">
        <a:lnSpc>
          <a:spcPts val="3900"/>
        </a:lnSpc>
        <a:spcBef>
          <a:spcPct val="0"/>
        </a:spcBef>
        <a:spcAft>
          <a:spcPct val="0"/>
        </a:spcAft>
        <a:defRPr sz="4000" b="1">
          <a:solidFill>
            <a:schemeClr val="tx2"/>
          </a:solidFill>
          <a:latin typeface="Amnesty Trade Gothic Cn" pitchFamily="34" charset="0"/>
        </a:defRPr>
      </a:lvl3pPr>
      <a:lvl4pPr algn="l" rtl="0" eaLnBrk="0" fontAlgn="base" hangingPunct="0">
        <a:lnSpc>
          <a:spcPts val="3900"/>
        </a:lnSpc>
        <a:spcBef>
          <a:spcPct val="0"/>
        </a:spcBef>
        <a:spcAft>
          <a:spcPct val="0"/>
        </a:spcAft>
        <a:defRPr sz="4000" b="1">
          <a:solidFill>
            <a:schemeClr val="tx2"/>
          </a:solidFill>
          <a:latin typeface="Amnesty Trade Gothic Cn" pitchFamily="34" charset="0"/>
        </a:defRPr>
      </a:lvl4pPr>
      <a:lvl5pPr algn="l" rtl="0" eaLnBrk="0" fontAlgn="base" hangingPunct="0">
        <a:lnSpc>
          <a:spcPts val="3900"/>
        </a:lnSpc>
        <a:spcBef>
          <a:spcPct val="0"/>
        </a:spcBef>
        <a:spcAft>
          <a:spcPct val="0"/>
        </a:spcAft>
        <a:defRPr sz="4000" b="1">
          <a:solidFill>
            <a:schemeClr val="tx2"/>
          </a:solidFill>
          <a:latin typeface="Amnesty Trade Gothic Cn" pitchFamily="34" charset="0"/>
        </a:defRPr>
      </a:lvl5pPr>
      <a:lvl6pPr marL="457200" algn="l" rtl="0" eaLnBrk="1" fontAlgn="base" hangingPunct="1">
        <a:lnSpc>
          <a:spcPts val="3900"/>
        </a:lnSpc>
        <a:spcBef>
          <a:spcPct val="0"/>
        </a:spcBef>
        <a:spcAft>
          <a:spcPct val="0"/>
        </a:spcAft>
        <a:defRPr sz="4000" b="1">
          <a:solidFill>
            <a:schemeClr val="tx2"/>
          </a:solidFill>
          <a:latin typeface="Amnesty Trade Gothic Cn" pitchFamily="34" charset="0"/>
        </a:defRPr>
      </a:lvl6pPr>
      <a:lvl7pPr marL="914400" algn="l" rtl="0" eaLnBrk="1" fontAlgn="base" hangingPunct="1">
        <a:lnSpc>
          <a:spcPts val="3900"/>
        </a:lnSpc>
        <a:spcBef>
          <a:spcPct val="0"/>
        </a:spcBef>
        <a:spcAft>
          <a:spcPct val="0"/>
        </a:spcAft>
        <a:defRPr sz="4000" b="1">
          <a:solidFill>
            <a:schemeClr val="tx2"/>
          </a:solidFill>
          <a:latin typeface="Amnesty Trade Gothic Cn" pitchFamily="34" charset="0"/>
        </a:defRPr>
      </a:lvl7pPr>
      <a:lvl8pPr marL="1371600" algn="l" rtl="0" eaLnBrk="1" fontAlgn="base" hangingPunct="1">
        <a:lnSpc>
          <a:spcPts val="3900"/>
        </a:lnSpc>
        <a:spcBef>
          <a:spcPct val="0"/>
        </a:spcBef>
        <a:spcAft>
          <a:spcPct val="0"/>
        </a:spcAft>
        <a:defRPr sz="4000" b="1">
          <a:solidFill>
            <a:schemeClr val="tx2"/>
          </a:solidFill>
          <a:latin typeface="Amnesty Trade Gothic Cn" pitchFamily="34" charset="0"/>
        </a:defRPr>
      </a:lvl8pPr>
      <a:lvl9pPr marL="1828800" algn="l" rtl="0" eaLnBrk="1" fontAlgn="base" hangingPunct="1">
        <a:lnSpc>
          <a:spcPts val="3900"/>
        </a:lnSpc>
        <a:spcBef>
          <a:spcPct val="0"/>
        </a:spcBef>
        <a:spcAft>
          <a:spcPct val="0"/>
        </a:spcAft>
        <a:defRPr sz="4000" b="1">
          <a:solidFill>
            <a:schemeClr val="tx2"/>
          </a:solidFill>
          <a:latin typeface="Amnesty Trade Gothic Cn" pitchFamily="34" charset="0"/>
        </a:defRPr>
      </a:lvl9pPr>
    </p:titleStyle>
    <p:bodyStyle>
      <a:lvl1pPr marL="342900" indent="-342900" algn="l" rtl="0" eaLnBrk="0" fontAlgn="base" hangingPunct="0">
        <a:lnSpc>
          <a:spcPts val="2200"/>
        </a:lnSpc>
        <a:spcBef>
          <a:spcPts val="500"/>
        </a:spcBef>
        <a:spcAft>
          <a:spcPct val="0"/>
        </a:spcAft>
        <a:buFont typeface="Wingdings" panose="05000000000000000000" pitchFamily="2" charset="2"/>
        <a:buChar char="§"/>
        <a:defRPr sz="2000">
          <a:solidFill>
            <a:schemeClr val="tx1"/>
          </a:solidFill>
          <a:latin typeface="+mn-lt"/>
          <a:ea typeface="+mn-ea"/>
          <a:cs typeface="+mn-cs"/>
        </a:defRPr>
      </a:lvl1pPr>
      <a:lvl2pPr marL="742950" indent="-285750" algn="l" rtl="0" eaLnBrk="0" fontAlgn="base" hangingPunct="0">
        <a:lnSpc>
          <a:spcPts val="2000"/>
        </a:lnSpc>
        <a:spcBef>
          <a:spcPts val="400"/>
        </a:spcBef>
        <a:spcAft>
          <a:spcPct val="0"/>
        </a:spcAft>
        <a:buFont typeface="Arial" panose="020B0604020202020204" pitchFamily="34" charset="0"/>
        <a:buChar char="–"/>
        <a:defRPr sz="2000">
          <a:solidFill>
            <a:schemeClr val="tx1"/>
          </a:solidFill>
          <a:latin typeface="+mn-lt"/>
        </a:defRPr>
      </a:lvl2pPr>
      <a:lvl3pPr marL="1143000" indent="-228600" algn="l" rtl="0" eaLnBrk="0" fontAlgn="base" hangingPunct="0">
        <a:lnSpc>
          <a:spcPts val="2000"/>
        </a:lnSpc>
        <a:spcBef>
          <a:spcPts val="400"/>
        </a:spcBef>
        <a:spcAft>
          <a:spcPct val="0"/>
        </a:spcAft>
        <a:buFont typeface="Arial" panose="020B0604020202020204" pitchFamily="34" charset="0"/>
        <a:buChar char="–"/>
        <a:defRPr sz="2000">
          <a:solidFill>
            <a:schemeClr val="tx1"/>
          </a:solidFill>
          <a:latin typeface="+mn-lt"/>
        </a:defRPr>
      </a:lvl3pPr>
      <a:lvl4pPr marL="1600200" indent="-228600" algn="l" rtl="0" eaLnBrk="0" fontAlgn="base" hangingPunct="0">
        <a:lnSpc>
          <a:spcPts val="2000"/>
        </a:lnSpc>
        <a:spcBef>
          <a:spcPts val="400"/>
        </a:spcBef>
        <a:spcAft>
          <a:spcPct val="0"/>
        </a:spcAft>
        <a:buFont typeface="Arial" panose="020B0604020202020204" pitchFamily="34" charset="0"/>
        <a:buChar char="–"/>
        <a:defRPr sz="2000">
          <a:solidFill>
            <a:schemeClr val="tx1"/>
          </a:solidFill>
          <a:latin typeface="+mn-lt"/>
        </a:defRPr>
      </a:lvl4pPr>
      <a:lvl5pPr marL="2057400" indent="-228600" algn="l" rtl="0" eaLnBrk="0" fontAlgn="base" hangingPunct="0">
        <a:lnSpc>
          <a:spcPts val="2000"/>
        </a:lnSpc>
        <a:spcBef>
          <a:spcPts val="400"/>
        </a:spcBef>
        <a:spcAft>
          <a:spcPct val="0"/>
        </a:spcAft>
        <a:buFont typeface="Arial" panose="020B0604020202020204" pitchFamily="34" charset="0"/>
        <a:buChar char="–"/>
        <a:defRPr sz="2000">
          <a:solidFill>
            <a:schemeClr val="tx1"/>
          </a:solidFill>
          <a:latin typeface="+mn-lt"/>
        </a:defRPr>
      </a:lvl5pPr>
      <a:lvl6pPr marL="2514600" indent="-228600" algn="l" rtl="0" eaLnBrk="1" fontAlgn="base" hangingPunct="1">
        <a:lnSpc>
          <a:spcPts val="2000"/>
        </a:lnSpc>
        <a:spcBef>
          <a:spcPts val="400"/>
        </a:spcBef>
        <a:spcAft>
          <a:spcPct val="0"/>
        </a:spcAft>
        <a:buFont typeface="Arial" charset="0"/>
        <a:buChar char="–"/>
        <a:defRPr sz="2000">
          <a:solidFill>
            <a:schemeClr val="tx1"/>
          </a:solidFill>
          <a:latin typeface="+mn-lt"/>
        </a:defRPr>
      </a:lvl6pPr>
      <a:lvl7pPr marL="2971800" indent="-228600" algn="l" rtl="0" eaLnBrk="1" fontAlgn="base" hangingPunct="1">
        <a:lnSpc>
          <a:spcPts val="2000"/>
        </a:lnSpc>
        <a:spcBef>
          <a:spcPts val="400"/>
        </a:spcBef>
        <a:spcAft>
          <a:spcPct val="0"/>
        </a:spcAft>
        <a:buFont typeface="Arial" charset="0"/>
        <a:buChar char="–"/>
        <a:defRPr sz="2000">
          <a:solidFill>
            <a:schemeClr val="tx1"/>
          </a:solidFill>
          <a:latin typeface="+mn-lt"/>
        </a:defRPr>
      </a:lvl7pPr>
      <a:lvl8pPr marL="3429000" indent="-228600" algn="l" rtl="0" eaLnBrk="1" fontAlgn="base" hangingPunct="1">
        <a:lnSpc>
          <a:spcPts val="2000"/>
        </a:lnSpc>
        <a:spcBef>
          <a:spcPts val="400"/>
        </a:spcBef>
        <a:spcAft>
          <a:spcPct val="0"/>
        </a:spcAft>
        <a:buFont typeface="Arial" charset="0"/>
        <a:buChar char="–"/>
        <a:defRPr sz="2000">
          <a:solidFill>
            <a:schemeClr val="tx1"/>
          </a:solidFill>
          <a:latin typeface="+mn-lt"/>
        </a:defRPr>
      </a:lvl8pPr>
      <a:lvl9pPr marL="3886200" indent="-228600" algn="l" rtl="0" eaLnBrk="1" fontAlgn="base" hangingPunct="1">
        <a:lnSpc>
          <a:spcPts val="2000"/>
        </a:lnSpc>
        <a:spcBef>
          <a:spcPts val="400"/>
        </a:spcBef>
        <a:spcAft>
          <a:spcPct val="0"/>
        </a:spcAft>
        <a:buFont typeface="Arial" charset="0"/>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re 1"/>
          <p:cNvSpPr>
            <a:spLocks noGrp="1"/>
          </p:cNvSpPr>
          <p:nvPr>
            <p:ph type="ctrTitle"/>
          </p:nvPr>
        </p:nvSpPr>
        <p:spPr>
          <a:noFill/>
        </p:spPr>
        <p:txBody>
          <a:bodyPr/>
          <a:lstStyle/>
          <a:p>
            <a:pPr eaLnBrk="1" hangingPunct="1"/>
            <a:r>
              <a:rPr lang="de-DE" altLang="de-DE" smtClean="0">
                <a:ea typeface="ＭＳ Ｐゴシック" panose="020B0600070205080204" pitchFamily="34" charset="-128"/>
              </a:rPr>
              <a:t>MOBBING IM JUGENDALTER </a:t>
            </a:r>
            <a:endParaRPr lang="fr-CH" altLang="de-DE" smtClean="0"/>
          </a:p>
        </p:txBody>
      </p:sp>
      <p:sp>
        <p:nvSpPr>
          <p:cNvPr id="5123" name="Sous-titre 2"/>
          <p:cNvSpPr>
            <a:spLocks noGrp="1"/>
          </p:cNvSpPr>
          <p:nvPr>
            <p:ph type="subTitle" idx="1"/>
          </p:nvPr>
        </p:nvSpPr>
        <p:spPr/>
        <p:txBody>
          <a:bodyPr/>
          <a:lstStyle/>
          <a:p>
            <a:pPr eaLnBrk="1" hangingPunct="1"/>
            <a:endParaRPr lang="fr-CH" altLang="de-DE"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el 1"/>
          <p:cNvSpPr>
            <a:spLocks noGrp="1"/>
          </p:cNvSpPr>
          <p:nvPr>
            <p:ph type="title"/>
          </p:nvPr>
        </p:nvSpPr>
        <p:spPr>
          <a:xfrm>
            <a:off x="533400" y="414338"/>
            <a:ext cx="8153400" cy="990600"/>
          </a:xfrm>
        </p:spPr>
        <p:txBody>
          <a:bodyPr/>
          <a:lstStyle/>
          <a:p>
            <a:pPr algn="ctr" eaLnBrk="1" hangingPunct="1"/>
            <a:r>
              <a:rPr lang="de-DE" altLang="de-DE" smtClean="0">
                <a:ea typeface="ＭＳ Ｐゴシック" panose="020B0600070205080204" pitchFamily="34" charset="-128"/>
              </a:rPr>
              <a:t>MENSCHENRECHTE WERDEN VERLETZT</a:t>
            </a:r>
          </a:p>
        </p:txBody>
      </p:sp>
      <p:sp>
        <p:nvSpPr>
          <p:cNvPr id="26628" name="Inhaltsplatzhalter 3"/>
          <p:cNvSpPr>
            <a:spLocks noGrp="1"/>
          </p:cNvSpPr>
          <p:nvPr>
            <p:ph idx="1"/>
          </p:nvPr>
        </p:nvSpPr>
        <p:spPr>
          <a:xfrm>
            <a:off x="612775" y="1738313"/>
            <a:ext cx="8153400" cy="4386262"/>
          </a:xfrm>
        </p:spPr>
        <p:txBody>
          <a:bodyPr/>
          <a:lstStyle/>
          <a:p>
            <a:pPr eaLnBrk="1" hangingPunct="1">
              <a:buFont typeface="Wingdings" panose="05000000000000000000" pitchFamily="2" charset="2"/>
              <a:buChar char="q"/>
              <a:defRPr/>
            </a:pPr>
            <a:endParaRPr lang="de-CH" dirty="0" smtClean="0">
              <a:ea typeface="ＭＳ Ｐゴシック" panose="020B0600070205080204" pitchFamily="34" charset="-128"/>
            </a:endParaRPr>
          </a:p>
          <a:p>
            <a:pPr eaLnBrk="1" hangingPunct="1">
              <a:buFont typeface="Wingdings" panose="05000000000000000000" pitchFamily="2" charset="2"/>
              <a:buChar char="q"/>
              <a:defRPr/>
            </a:pPr>
            <a:r>
              <a:rPr lang="de-CH" sz="2400" dirty="0" smtClean="0">
                <a:ea typeface="ＭＳ Ｐゴシック" panose="020B0600070205080204" pitchFamily="34" charset="-128"/>
              </a:rPr>
              <a:t>Die Palette der missachteten Menschenrechte ist umfangreich: Folter, Sklaverei, Menschenhandel, kein Recht auf Bildung oder freie Meinungsäusserung, Mobbing etc.</a:t>
            </a:r>
          </a:p>
          <a:p>
            <a:pPr eaLnBrk="1" hangingPunct="1">
              <a:buFont typeface="Wingdings" panose="05000000000000000000" pitchFamily="2" charset="2"/>
              <a:buChar char="q"/>
              <a:defRPr/>
            </a:pPr>
            <a:endParaRPr lang="de-CH" sz="2400" dirty="0">
              <a:ea typeface="ＭＳ Ｐゴシック" panose="020B0600070205080204" pitchFamily="34" charset="-128"/>
            </a:endParaRPr>
          </a:p>
          <a:p>
            <a:pPr eaLnBrk="1" hangingPunct="1">
              <a:buFont typeface="Wingdings" panose="05000000000000000000" pitchFamily="2" charset="2"/>
              <a:buChar char="q"/>
              <a:defRPr/>
            </a:pPr>
            <a:endParaRPr lang="de-CH" sz="2400" dirty="0" smtClean="0">
              <a:ea typeface="ＭＳ Ｐゴシック" panose="020B0600070205080204" pitchFamily="34" charset="-128"/>
            </a:endParaRPr>
          </a:p>
          <a:p>
            <a:pPr eaLnBrk="1" hangingPunct="1">
              <a:buFont typeface="Wingdings" panose="05000000000000000000" pitchFamily="2" charset="2"/>
              <a:buChar char="q"/>
              <a:defRPr/>
            </a:pPr>
            <a:endParaRPr lang="de-CH" sz="2400" dirty="0" smtClean="0">
              <a:ea typeface="ＭＳ Ｐゴシック" panose="020B0600070205080204" pitchFamily="34" charset="-128"/>
            </a:endParaRPr>
          </a:p>
          <a:p>
            <a:pPr eaLnBrk="1" hangingPunct="1">
              <a:buFont typeface="Wingdings" panose="05000000000000000000" pitchFamily="2" charset="2"/>
              <a:buChar char="q"/>
              <a:defRPr/>
            </a:pPr>
            <a:endParaRPr lang="de-CH" sz="2400" dirty="0" smtClean="0">
              <a:ea typeface="ＭＳ Ｐゴシック" panose="020B0600070205080204" pitchFamily="34" charset="-128"/>
            </a:endParaRPr>
          </a:p>
          <a:p>
            <a:pPr eaLnBrk="1" hangingPunct="1">
              <a:buFont typeface="Wingdings" panose="05000000000000000000" pitchFamily="2" charset="2"/>
              <a:buChar char="q"/>
              <a:defRPr/>
            </a:pPr>
            <a:r>
              <a:rPr lang="de-CH" sz="2400" dirty="0" smtClean="0">
                <a:ea typeface="ＭＳ Ｐゴシック" panose="020B0600070205080204" pitchFamily="34" charset="-128"/>
              </a:rPr>
              <a:t>Menschenrechtsverletzungen finden oft im Verborgenen statt.</a:t>
            </a:r>
          </a:p>
          <a:p>
            <a:pPr marL="0" indent="0" eaLnBrk="1" hangingPunct="1">
              <a:buFont typeface="Wingdings" panose="05000000000000000000" pitchFamily="2" charset="2"/>
              <a:buNone/>
              <a:defRPr/>
            </a:pPr>
            <a:endParaRPr lang="de-CH" sz="2400" dirty="0" smtClean="0">
              <a:latin typeface="Arial" panose="020B0604020202020204" pitchFamily="34" charset="0"/>
              <a:ea typeface="ＭＳ Ｐゴシック" panose="020B0600070205080204" pitchFamily="34" charset="-128"/>
              <a:cs typeface="Arial" panose="020B0604020202020204" pitchFamily="34" charset="0"/>
            </a:endParaRPr>
          </a:p>
        </p:txBody>
      </p:sp>
      <p:sp>
        <p:nvSpPr>
          <p:cNvPr id="19460" name="Foliennummernplatzhalter 2"/>
          <p:cNvSpPr>
            <a:spLocks noGrp="1"/>
          </p:cNvSpPr>
          <p:nvPr>
            <p:ph type="sldNum" sz="quarter" idx="4294967295"/>
          </p:nvPr>
        </p:nvSpPr>
        <p:spPr bwMode="auto">
          <a:xfrm>
            <a:off x="0" y="1271588"/>
            <a:ext cx="533400" cy="244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2200"/>
              </a:lnSpc>
              <a:spcBef>
                <a:spcPts val="500"/>
              </a:spcBef>
              <a:buFont typeface="Wingdings" panose="05000000000000000000" pitchFamily="2" charset="2"/>
              <a:buChar char="§"/>
              <a:defRPr sz="2000">
                <a:solidFill>
                  <a:schemeClr val="tx1"/>
                </a:solidFill>
                <a:latin typeface="Amnesty Trade Gothic" panose="020B0503040303020004" pitchFamily="34" charset="0"/>
              </a:defRPr>
            </a:lvl1pPr>
            <a:lvl2pPr marL="37931725" indent="-37474525">
              <a:lnSpc>
                <a:spcPts val="2000"/>
              </a:lnSpc>
              <a:spcBef>
                <a:spcPts val="400"/>
              </a:spcBef>
              <a:buFont typeface="Arial" panose="020B0604020202020204" pitchFamily="34" charset="0"/>
              <a:buChar char="–"/>
              <a:defRPr sz="2000">
                <a:solidFill>
                  <a:schemeClr val="tx1"/>
                </a:solidFill>
                <a:latin typeface="Amnesty Trade Gothic" panose="020B0503040303020004" pitchFamily="34" charset="0"/>
              </a:defRPr>
            </a:lvl2pPr>
            <a:lvl3pPr marL="1143000" indent="-228600">
              <a:lnSpc>
                <a:spcPts val="2000"/>
              </a:lnSpc>
              <a:spcBef>
                <a:spcPts val="400"/>
              </a:spcBef>
              <a:buFont typeface="Arial" panose="020B0604020202020204" pitchFamily="34" charset="0"/>
              <a:buChar char="–"/>
              <a:defRPr sz="2000">
                <a:solidFill>
                  <a:schemeClr val="tx1"/>
                </a:solidFill>
                <a:latin typeface="Amnesty Trade Gothic" panose="020B0503040303020004" pitchFamily="34" charset="0"/>
              </a:defRPr>
            </a:lvl3pPr>
            <a:lvl4pPr marL="1600200" indent="-228600">
              <a:lnSpc>
                <a:spcPts val="2000"/>
              </a:lnSpc>
              <a:spcBef>
                <a:spcPts val="400"/>
              </a:spcBef>
              <a:buFont typeface="Arial" panose="020B0604020202020204" pitchFamily="34" charset="0"/>
              <a:buChar char="–"/>
              <a:defRPr sz="2000">
                <a:solidFill>
                  <a:schemeClr val="tx1"/>
                </a:solidFill>
                <a:latin typeface="Amnesty Trade Gothic" panose="020B0503040303020004" pitchFamily="34" charset="0"/>
              </a:defRPr>
            </a:lvl4pPr>
            <a:lvl5pPr marL="2057400" indent="-228600">
              <a:lnSpc>
                <a:spcPts val="2000"/>
              </a:lnSpc>
              <a:spcBef>
                <a:spcPts val="400"/>
              </a:spcBef>
              <a:buFont typeface="Arial" panose="020B0604020202020204" pitchFamily="34" charset="0"/>
              <a:buChar char="–"/>
              <a:defRPr sz="2000">
                <a:solidFill>
                  <a:schemeClr val="tx1"/>
                </a:solidFill>
                <a:latin typeface="Amnesty Trade Gothic" panose="020B0503040303020004" pitchFamily="34" charset="0"/>
              </a:defRPr>
            </a:lvl5pPr>
            <a:lvl6pPr marL="2514600" indent="-228600" defTabSz="457200" eaLnBrk="0" fontAlgn="base" hangingPunct="0">
              <a:lnSpc>
                <a:spcPts val="2000"/>
              </a:lnSpc>
              <a:spcBef>
                <a:spcPts val="400"/>
              </a:spcBef>
              <a:spcAft>
                <a:spcPct val="0"/>
              </a:spcAft>
              <a:buFont typeface="Arial" panose="020B0604020202020204" pitchFamily="34" charset="0"/>
              <a:buChar char="–"/>
              <a:defRPr sz="2000">
                <a:solidFill>
                  <a:schemeClr val="tx1"/>
                </a:solidFill>
                <a:latin typeface="Amnesty Trade Gothic" panose="020B0503040303020004" pitchFamily="34" charset="0"/>
              </a:defRPr>
            </a:lvl6pPr>
            <a:lvl7pPr marL="2971800" indent="-228600" defTabSz="457200" eaLnBrk="0" fontAlgn="base" hangingPunct="0">
              <a:lnSpc>
                <a:spcPts val="2000"/>
              </a:lnSpc>
              <a:spcBef>
                <a:spcPts val="400"/>
              </a:spcBef>
              <a:spcAft>
                <a:spcPct val="0"/>
              </a:spcAft>
              <a:buFont typeface="Arial" panose="020B0604020202020204" pitchFamily="34" charset="0"/>
              <a:buChar char="–"/>
              <a:defRPr sz="2000">
                <a:solidFill>
                  <a:schemeClr val="tx1"/>
                </a:solidFill>
                <a:latin typeface="Amnesty Trade Gothic" panose="020B0503040303020004" pitchFamily="34" charset="0"/>
              </a:defRPr>
            </a:lvl7pPr>
            <a:lvl8pPr marL="3429000" indent="-228600" defTabSz="457200" eaLnBrk="0" fontAlgn="base" hangingPunct="0">
              <a:lnSpc>
                <a:spcPts val="2000"/>
              </a:lnSpc>
              <a:spcBef>
                <a:spcPts val="400"/>
              </a:spcBef>
              <a:spcAft>
                <a:spcPct val="0"/>
              </a:spcAft>
              <a:buFont typeface="Arial" panose="020B0604020202020204" pitchFamily="34" charset="0"/>
              <a:buChar char="–"/>
              <a:defRPr sz="2000">
                <a:solidFill>
                  <a:schemeClr val="tx1"/>
                </a:solidFill>
                <a:latin typeface="Amnesty Trade Gothic" panose="020B0503040303020004" pitchFamily="34" charset="0"/>
              </a:defRPr>
            </a:lvl8pPr>
            <a:lvl9pPr marL="3886200" indent="-228600" defTabSz="457200" eaLnBrk="0" fontAlgn="base" hangingPunct="0">
              <a:lnSpc>
                <a:spcPts val="2000"/>
              </a:lnSpc>
              <a:spcBef>
                <a:spcPts val="400"/>
              </a:spcBef>
              <a:spcAft>
                <a:spcPct val="0"/>
              </a:spcAft>
              <a:buFont typeface="Arial" panose="020B0604020202020204" pitchFamily="34" charset="0"/>
              <a:buChar char="–"/>
              <a:defRPr sz="2000">
                <a:solidFill>
                  <a:schemeClr val="tx1"/>
                </a:solidFill>
                <a:latin typeface="Amnesty Trade Gothic" panose="020B0503040303020004" pitchFamily="34" charset="0"/>
              </a:defRPr>
            </a:lvl9pPr>
          </a:lstStyle>
          <a:p>
            <a:pPr>
              <a:lnSpc>
                <a:spcPct val="80000"/>
              </a:lnSpc>
              <a:spcBef>
                <a:spcPct val="0"/>
              </a:spcBef>
              <a:buFontTx/>
              <a:buNone/>
            </a:pPr>
            <a:fld id="{46EBC623-BA70-4DAD-9EEC-BA22E74C1E28}" type="slidenum">
              <a:rPr lang="de-DE" altLang="de-DE" sz="1200">
                <a:solidFill>
                  <a:srgbClr val="FFFFFF"/>
                </a:solidFill>
                <a:latin typeface="Tw Cen MT" charset="0"/>
              </a:rPr>
              <a:pPr>
                <a:lnSpc>
                  <a:spcPct val="80000"/>
                </a:lnSpc>
                <a:spcBef>
                  <a:spcPct val="0"/>
                </a:spcBef>
                <a:buFontTx/>
                <a:buNone/>
              </a:pPr>
              <a:t>10</a:t>
            </a:fld>
            <a:endParaRPr lang="de-DE" altLang="de-DE" sz="1200">
              <a:solidFill>
                <a:srgbClr val="FFFFFF"/>
              </a:solidFill>
              <a:latin typeface="Tw Cen MT"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el 1"/>
          <p:cNvSpPr>
            <a:spLocks noGrp="1"/>
          </p:cNvSpPr>
          <p:nvPr>
            <p:ph type="title"/>
          </p:nvPr>
        </p:nvSpPr>
        <p:spPr>
          <a:xfrm>
            <a:off x="217488" y="466725"/>
            <a:ext cx="8593137" cy="1143000"/>
          </a:xfrm>
        </p:spPr>
        <p:txBody>
          <a:bodyPr/>
          <a:lstStyle/>
          <a:p>
            <a:pPr eaLnBrk="1" hangingPunct="1"/>
            <a:r>
              <a:rPr lang="de-DE" altLang="de-DE" smtClean="0">
                <a:ea typeface="ＭＳ Ｐゴシック" panose="020B0600070205080204" pitchFamily="34" charset="-128"/>
              </a:rPr>
              <a:t>WELCHE ARTIKEL SCHÜTZEN VOR MOBBING? </a:t>
            </a:r>
          </a:p>
        </p:txBody>
      </p:sp>
      <p:sp>
        <p:nvSpPr>
          <p:cNvPr id="20483" name="Inhaltsplatzhalter 3"/>
          <p:cNvSpPr>
            <a:spLocks noGrp="1"/>
          </p:cNvSpPr>
          <p:nvPr>
            <p:ph idx="1"/>
          </p:nvPr>
        </p:nvSpPr>
        <p:spPr/>
        <p:txBody>
          <a:bodyPr/>
          <a:lstStyle/>
          <a:p>
            <a:pPr eaLnBrk="1" hangingPunct="1"/>
            <a:endParaRPr lang="de-DE" altLang="de-DE" sz="2400" b="1" smtClean="0">
              <a:ea typeface="ＭＳ Ｐゴシック" panose="020B0600070205080204" pitchFamily="34" charset="-128"/>
            </a:endParaRPr>
          </a:p>
          <a:p>
            <a:pPr eaLnBrk="1" hangingPunct="1">
              <a:buFont typeface="Wingdings" panose="05000000000000000000" pitchFamily="2" charset="2"/>
              <a:buNone/>
            </a:pPr>
            <a:endParaRPr lang="de-DE" altLang="de-DE" sz="2400" b="1" smtClean="0">
              <a:ea typeface="ＭＳ Ｐゴシック" panose="020B0600070205080204" pitchFamily="34" charset="-128"/>
            </a:endParaRPr>
          </a:p>
          <a:p>
            <a:pPr eaLnBrk="1" hangingPunct="1">
              <a:buFont typeface="Wingdings" panose="05000000000000000000" pitchFamily="2" charset="2"/>
              <a:buNone/>
            </a:pPr>
            <a:r>
              <a:rPr lang="de-DE" altLang="de-DE" sz="2400" b="1" smtClean="0">
                <a:ea typeface="ＭＳ Ｐゴシック" panose="020B0600070205080204" pitchFamily="34" charset="-128"/>
              </a:rPr>
              <a:t>Artikel 1: Freiheit, Gleichheit, Brüderlichkeit</a:t>
            </a:r>
          </a:p>
          <a:p>
            <a:pPr eaLnBrk="1" hangingPunct="1">
              <a:buFont typeface="Wingdings" panose="05000000000000000000" pitchFamily="2" charset="2"/>
              <a:buNone/>
            </a:pPr>
            <a:endParaRPr lang="de-DE" altLang="de-DE" sz="2400" b="1" smtClean="0">
              <a:ea typeface="ＭＳ Ｐゴシック" panose="020B0600070205080204" pitchFamily="34" charset="-128"/>
            </a:endParaRPr>
          </a:p>
          <a:p>
            <a:pPr eaLnBrk="1" hangingPunct="1">
              <a:buFont typeface="Wingdings" panose="05000000000000000000" pitchFamily="2" charset="2"/>
              <a:buNone/>
            </a:pPr>
            <a:endParaRPr lang="de-DE" altLang="de-DE" sz="2400" b="1" smtClean="0">
              <a:ea typeface="ＭＳ Ｐゴシック" panose="020B0600070205080204" pitchFamily="34" charset="-128"/>
            </a:endParaRPr>
          </a:p>
          <a:p>
            <a:pPr eaLnBrk="1" hangingPunct="1">
              <a:lnSpc>
                <a:spcPct val="100000"/>
              </a:lnSpc>
              <a:buFont typeface="Wingdings" panose="05000000000000000000" pitchFamily="2" charset="2"/>
              <a:buNone/>
            </a:pPr>
            <a:r>
              <a:rPr lang="de-DE" altLang="de-DE" sz="2400" smtClean="0">
                <a:ea typeface="ＭＳ Ｐゴシック" panose="020B0600070205080204" pitchFamily="34" charset="-128"/>
              </a:rPr>
              <a:t>	Alle Menschen sind frei und gleich an Würde und Rechten geboren. Sie sind mit Vernunft und Gewissen begabt und sollen einander im Geist der Brüderlichkeit begegnen. </a:t>
            </a:r>
          </a:p>
          <a:p>
            <a:pPr eaLnBrk="1" hangingPunct="1">
              <a:buFont typeface="Wingdings" panose="05000000000000000000" pitchFamily="2" charset="2"/>
              <a:buNone/>
            </a:pPr>
            <a:endParaRPr lang="de-DE" altLang="de-DE" smtClean="0">
              <a:ea typeface="ＭＳ Ｐゴシック" panose="020B0600070205080204" pitchFamily="34" charset="-128"/>
            </a:endParaRPr>
          </a:p>
          <a:p>
            <a:pPr eaLnBrk="1" hangingPunct="1">
              <a:buFont typeface="Wingdings" panose="05000000000000000000" pitchFamily="2" charset="2"/>
              <a:buNone/>
            </a:pPr>
            <a:endParaRPr lang="de-DE" altLang="de-DE" sz="2400" smtClean="0">
              <a:ea typeface="ＭＳ Ｐゴシック" panose="020B0600070205080204" pitchFamily="34" charset="-128"/>
            </a:endParaRPr>
          </a:p>
          <a:p>
            <a:pPr eaLnBrk="1" hangingPunct="1">
              <a:buFont typeface="Wingdings" panose="05000000000000000000" pitchFamily="2" charset="2"/>
              <a:buNone/>
            </a:pPr>
            <a:endParaRPr lang="de-DE" altLang="de-DE" sz="2400" smtClean="0">
              <a:ea typeface="ＭＳ Ｐゴシック" panose="020B0600070205080204" pitchFamily="34" charset="-128"/>
            </a:endParaRPr>
          </a:p>
        </p:txBody>
      </p:sp>
      <p:sp>
        <p:nvSpPr>
          <p:cNvPr id="20484" name="Foliennummernplatzhalter 2"/>
          <p:cNvSpPr>
            <a:spLocks noGrp="1"/>
          </p:cNvSpPr>
          <p:nvPr>
            <p:ph type="sldNum" sz="quarter" idx="4294967295"/>
          </p:nvPr>
        </p:nvSpPr>
        <p:spPr bwMode="auto">
          <a:xfrm>
            <a:off x="0" y="1271588"/>
            <a:ext cx="533400" cy="244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2200"/>
              </a:lnSpc>
              <a:spcBef>
                <a:spcPts val="500"/>
              </a:spcBef>
              <a:buFont typeface="Wingdings" panose="05000000000000000000" pitchFamily="2" charset="2"/>
              <a:buChar char="§"/>
              <a:defRPr sz="2000">
                <a:solidFill>
                  <a:schemeClr val="tx1"/>
                </a:solidFill>
                <a:latin typeface="Amnesty Trade Gothic" panose="020B0503040303020004" pitchFamily="34" charset="0"/>
              </a:defRPr>
            </a:lvl1pPr>
            <a:lvl2pPr marL="37931725" indent="-37474525">
              <a:lnSpc>
                <a:spcPts val="2000"/>
              </a:lnSpc>
              <a:spcBef>
                <a:spcPts val="400"/>
              </a:spcBef>
              <a:buFont typeface="Arial" panose="020B0604020202020204" pitchFamily="34" charset="0"/>
              <a:buChar char="–"/>
              <a:defRPr sz="2000">
                <a:solidFill>
                  <a:schemeClr val="tx1"/>
                </a:solidFill>
                <a:latin typeface="Amnesty Trade Gothic" panose="020B0503040303020004" pitchFamily="34" charset="0"/>
              </a:defRPr>
            </a:lvl2pPr>
            <a:lvl3pPr marL="1143000" indent="-228600">
              <a:lnSpc>
                <a:spcPts val="2000"/>
              </a:lnSpc>
              <a:spcBef>
                <a:spcPts val="400"/>
              </a:spcBef>
              <a:buFont typeface="Arial" panose="020B0604020202020204" pitchFamily="34" charset="0"/>
              <a:buChar char="–"/>
              <a:defRPr sz="2000">
                <a:solidFill>
                  <a:schemeClr val="tx1"/>
                </a:solidFill>
                <a:latin typeface="Amnesty Trade Gothic" panose="020B0503040303020004" pitchFamily="34" charset="0"/>
              </a:defRPr>
            </a:lvl3pPr>
            <a:lvl4pPr marL="1600200" indent="-228600">
              <a:lnSpc>
                <a:spcPts val="2000"/>
              </a:lnSpc>
              <a:spcBef>
                <a:spcPts val="400"/>
              </a:spcBef>
              <a:buFont typeface="Arial" panose="020B0604020202020204" pitchFamily="34" charset="0"/>
              <a:buChar char="–"/>
              <a:defRPr sz="2000">
                <a:solidFill>
                  <a:schemeClr val="tx1"/>
                </a:solidFill>
                <a:latin typeface="Amnesty Trade Gothic" panose="020B0503040303020004" pitchFamily="34" charset="0"/>
              </a:defRPr>
            </a:lvl4pPr>
            <a:lvl5pPr marL="2057400" indent="-228600">
              <a:lnSpc>
                <a:spcPts val="2000"/>
              </a:lnSpc>
              <a:spcBef>
                <a:spcPts val="400"/>
              </a:spcBef>
              <a:buFont typeface="Arial" panose="020B0604020202020204" pitchFamily="34" charset="0"/>
              <a:buChar char="–"/>
              <a:defRPr sz="2000">
                <a:solidFill>
                  <a:schemeClr val="tx1"/>
                </a:solidFill>
                <a:latin typeface="Amnesty Trade Gothic" panose="020B0503040303020004" pitchFamily="34" charset="0"/>
              </a:defRPr>
            </a:lvl5pPr>
            <a:lvl6pPr marL="2514600" indent="-228600" defTabSz="457200" eaLnBrk="0" fontAlgn="base" hangingPunct="0">
              <a:lnSpc>
                <a:spcPts val="2000"/>
              </a:lnSpc>
              <a:spcBef>
                <a:spcPts val="400"/>
              </a:spcBef>
              <a:spcAft>
                <a:spcPct val="0"/>
              </a:spcAft>
              <a:buFont typeface="Arial" panose="020B0604020202020204" pitchFamily="34" charset="0"/>
              <a:buChar char="–"/>
              <a:defRPr sz="2000">
                <a:solidFill>
                  <a:schemeClr val="tx1"/>
                </a:solidFill>
                <a:latin typeface="Amnesty Trade Gothic" panose="020B0503040303020004" pitchFamily="34" charset="0"/>
              </a:defRPr>
            </a:lvl6pPr>
            <a:lvl7pPr marL="2971800" indent="-228600" defTabSz="457200" eaLnBrk="0" fontAlgn="base" hangingPunct="0">
              <a:lnSpc>
                <a:spcPts val="2000"/>
              </a:lnSpc>
              <a:spcBef>
                <a:spcPts val="400"/>
              </a:spcBef>
              <a:spcAft>
                <a:spcPct val="0"/>
              </a:spcAft>
              <a:buFont typeface="Arial" panose="020B0604020202020204" pitchFamily="34" charset="0"/>
              <a:buChar char="–"/>
              <a:defRPr sz="2000">
                <a:solidFill>
                  <a:schemeClr val="tx1"/>
                </a:solidFill>
                <a:latin typeface="Amnesty Trade Gothic" panose="020B0503040303020004" pitchFamily="34" charset="0"/>
              </a:defRPr>
            </a:lvl7pPr>
            <a:lvl8pPr marL="3429000" indent="-228600" defTabSz="457200" eaLnBrk="0" fontAlgn="base" hangingPunct="0">
              <a:lnSpc>
                <a:spcPts val="2000"/>
              </a:lnSpc>
              <a:spcBef>
                <a:spcPts val="400"/>
              </a:spcBef>
              <a:spcAft>
                <a:spcPct val="0"/>
              </a:spcAft>
              <a:buFont typeface="Arial" panose="020B0604020202020204" pitchFamily="34" charset="0"/>
              <a:buChar char="–"/>
              <a:defRPr sz="2000">
                <a:solidFill>
                  <a:schemeClr val="tx1"/>
                </a:solidFill>
                <a:latin typeface="Amnesty Trade Gothic" panose="020B0503040303020004" pitchFamily="34" charset="0"/>
              </a:defRPr>
            </a:lvl8pPr>
            <a:lvl9pPr marL="3886200" indent="-228600" defTabSz="457200" eaLnBrk="0" fontAlgn="base" hangingPunct="0">
              <a:lnSpc>
                <a:spcPts val="2000"/>
              </a:lnSpc>
              <a:spcBef>
                <a:spcPts val="400"/>
              </a:spcBef>
              <a:spcAft>
                <a:spcPct val="0"/>
              </a:spcAft>
              <a:buFont typeface="Arial" panose="020B0604020202020204" pitchFamily="34" charset="0"/>
              <a:buChar char="–"/>
              <a:defRPr sz="2000">
                <a:solidFill>
                  <a:schemeClr val="tx1"/>
                </a:solidFill>
                <a:latin typeface="Amnesty Trade Gothic" panose="020B0503040303020004" pitchFamily="34" charset="0"/>
              </a:defRPr>
            </a:lvl9pPr>
          </a:lstStyle>
          <a:p>
            <a:pPr>
              <a:lnSpc>
                <a:spcPct val="80000"/>
              </a:lnSpc>
              <a:spcBef>
                <a:spcPct val="0"/>
              </a:spcBef>
              <a:buFontTx/>
              <a:buNone/>
            </a:pPr>
            <a:fld id="{461D69D3-D656-4CE6-95D7-65AD66B1F5BD}" type="slidenum">
              <a:rPr lang="de-DE" altLang="de-DE" sz="1200">
                <a:solidFill>
                  <a:srgbClr val="FFFFFF"/>
                </a:solidFill>
                <a:latin typeface="Tw Cen MT" charset="0"/>
              </a:rPr>
              <a:pPr>
                <a:lnSpc>
                  <a:spcPct val="80000"/>
                </a:lnSpc>
                <a:spcBef>
                  <a:spcPct val="0"/>
                </a:spcBef>
                <a:buFontTx/>
                <a:buNone/>
              </a:pPr>
              <a:t>11</a:t>
            </a:fld>
            <a:endParaRPr lang="de-DE" altLang="de-DE" sz="1200">
              <a:solidFill>
                <a:srgbClr val="FFFFFF"/>
              </a:solidFill>
              <a:latin typeface="Tw Cen MT"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el 1"/>
          <p:cNvSpPr>
            <a:spLocks noGrp="1"/>
          </p:cNvSpPr>
          <p:nvPr>
            <p:ph type="title"/>
          </p:nvPr>
        </p:nvSpPr>
        <p:spPr>
          <a:xfrm>
            <a:off x="333375" y="466725"/>
            <a:ext cx="8564563" cy="1143000"/>
          </a:xfrm>
        </p:spPr>
        <p:txBody>
          <a:bodyPr/>
          <a:lstStyle/>
          <a:p>
            <a:pPr eaLnBrk="1" hangingPunct="1"/>
            <a:r>
              <a:rPr lang="de-DE" altLang="de-DE" smtClean="0">
                <a:ea typeface="ＭＳ Ｐゴシック" panose="020B0600070205080204" pitchFamily="34" charset="-128"/>
              </a:rPr>
              <a:t>WELCHE ARTIKEL SCHÜTZEN VOR MOBBING? </a:t>
            </a:r>
          </a:p>
        </p:txBody>
      </p:sp>
      <p:sp>
        <p:nvSpPr>
          <p:cNvPr id="21507" name="Inhaltsplatzhalter 3"/>
          <p:cNvSpPr>
            <a:spLocks noGrp="1"/>
          </p:cNvSpPr>
          <p:nvPr>
            <p:ph idx="1"/>
          </p:nvPr>
        </p:nvSpPr>
        <p:spPr>
          <a:xfrm>
            <a:off x="465138" y="1825625"/>
            <a:ext cx="8231187" cy="4195763"/>
          </a:xfrm>
        </p:spPr>
        <p:txBody>
          <a:bodyPr/>
          <a:lstStyle/>
          <a:p>
            <a:pPr marL="0" indent="0" eaLnBrk="1" hangingPunct="1">
              <a:lnSpc>
                <a:spcPct val="90000"/>
              </a:lnSpc>
              <a:buFont typeface="Wingdings" panose="05000000000000000000" pitchFamily="2" charset="2"/>
              <a:buNone/>
            </a:pPr>
            <a:r>
              <a:rPr lang="de-DE" altLang="de-DE" sz="2700" b="1" smtClean="0">
                <a:ea typeface="ＭＳ Ｐゴシック" panose="020B0600070205080204" pitchFamily="34" charset="-128"/>
              </a:rPr>
              <a:t>Artikel 2: Verbot der Diskriminierung</a:t>
            </a:r>
          </a:p>
          <a:p>
            <a:pPr marL="0" indent="0" eaLnBrk="1" hangingPunct="1">
              <a:lnSpc>
                <a:spcPct val="90000"/>
              </a:lnSpc>
              <a:buFont typeface="Wingdings" panose="05000000000000000000" pitchFamily="2" charset="2"/>
              <a:buNone/>
            </a:pPr>
            <a:endParaRPr lang="de-DE" altLang="de-DE" sz="2700" smtClean="0">
              <a:ea typeface="ＭＳ Ｐゴシック" panose="020B0600070205080204" pitchFamily="34" charset="-128"/>
            </a:endParaRPr>
          </a:p>
          <a:p>
            <a:pPr marL="0" indent="0" eaLnBrk="1" hangingPunct="1">
              <a:lnSpc>
                <a:spcPct val="90000"/>
              </a:lnSpc>
              <a:buFont typeface="Wingdings" panose="05000000000000000000" pitchFamily="2" charset="2"/>
              <a:buNone/>
            </a:pPr>
            <a:r>
              <a:rPr lang="de-DE" altLang="de-DE" sz="2400" smtClean="0">
                <a:ea typeface="ＭＳ Ｐゴシック" panose="020B0600070205080204" pitchFamily="34" charset="-128"/>
              </a:rPr>
              <a:t>Jeder hat Anspruch auf die in dieser Erklärung verkündeten Rechte und Freiheiten ohne irgendeinen Unterschied, etwa nach Rasse, Hautfarbe, Geschlecht, Sprache, Religion, politischer oder sonstiger Überzeugung, nationaler oder sozialer Herkunft, Vermögen, Geburt oder sonstigem Stand. </a:t>
            </a:r>
          </a:p>
          <a:p>
            <a:pPr marL="0" indent="0" eaLnBrk="1" hangingPunct="1">
              <a:lnSpc>
                <a:spcPct val="90000"/>
              </a:lnSpc>
              <a:buFont typeface="Wingdings" panose="05000000000000000000" pitchFamily="2" charset="2"/>
              <a:buNone/>
            </a:pPr>
            <a:endParaRPr lang="de-DE" altLang="de-DE" sz="2400" smtClean="0">
              <a:ea typeface="ＭＳ Ｐゴシック" panose="020B0600070205080204" pitchFamily="34" charset="-128"/>
            </a:endParaRPr>
          </a:p>
          <a:p>
            <a:pPr marL="0" indent="0" eaLnBrk="1" hangingPunct="1">
              <a:lnSpc>
                <a:spcPct val="90000"/>
              </a:lnSpc>
              <a:buFont typeface="Wingdings" panose="05000000000000000000" pitchFamily="2" charset="2"/>
              <a:buNone/>
            </a:pPr>
            <a:r>
              <a:rPr lang="de-DE" altLang="de-DE" sz="2400" smtClean="0">
                <a:ea typeface="ＭＳ Ｐゴシック" panose="020B0600070205080204" pitchFamily="34" charset="-128"/>
              </a:rPr>
              <a:t>Des Weiteren darf kein Unterschied gemacht werden aufgrund der politischen, rechtlichen oder internationalen Stellung des Landes oder Gebiets, dem eine Person angehört </a:t>
            </a:r>
            <a:r>
              <a:rPr lang="de-CH" altLang="de-DE" sz="2400" smtClean="0">
                <a:ea typeface="ＭＳ Ｐゴシック" panose="020B0600070205080204" pitchFamily="34" charset="-128"/>
              </a:rPr>
              <a:t>[</a:t>
            </a:r>
            <a:r>
              <a:rPr lang="de-DE" altLang="de-DE" sz="2400" smtClean="0">
                <a:ea typeface="ＭＳ Ｐゴシック" panose="020B0600070205080204" pitchFamily="34" charset="-128"/>
              </a:rPr>
              <a:t>...</a:t>
            </a:r>
            <a:r>
              <a:rPr lang="de-CH" altLang="de-DE" sz="2400" smtClean="0">
                <a:ea typeface="ＭＳ Ｐゴシック" panose="020B0600070205080204" pitchFamily="34" charset="-128"/>
              </a:rPr>
              <a:t>]</a:t>
            </a:r>
            <a:r>
              <a:rPr lang="de-DE" altLang="de-DE" sz="2400" smtClean="0">
                <a:ea typeface="ＭＳ Ｐゴシック" panose="020B0600070205080204" pitchFamily="34" charset="-128"/>
              </a:rPr>
              <a:t> .</a:t>
            </a:r>
          </a:p>
          <a:p>
            <a:pPr marL="0" indent="0" eaLnBrk="1" hangingPunct="1">
              <a:lnSpc>
                <a:spcPct val="90000"/>
              </a:lnSpc>
              <a:buFont typeface="Wingdings" panose="05000000000000000000" pitchFamily="2" charset="2"/>
              <a:buNone/>
            </a:pPr>
            <a:endParaRPr lang="de-DE" altLang="de-DE" sz="2400" smtClean="0">
              <a:ea typeface="ＭＳ Ｐゴシック" panose="020B0600070205080204" pitchFamily="34" charset="-128"/>
            </a:endParaRPr>
          </a:p>
        </p:txBody>
      </p:sp>
      <p:sp>
        <p:nvSpPr>
          <p:cNvPr id="21508" name="Foliennummernplatzhalter 2"/>
          <p:cNvSpPr>
            <a:spLocks noGrp="1"/>
          </p:cNvSpPr>
          <p:nvPr>
            <p:ph type="sldNum" sz="quarter" idx="4294967295"/>
          </p:nvPr>
        </p:nvSpPr>
        <p:spPr bwMode="auto">
          <a:xfrm>
            <a:off x="0" y="1271588"/>
            <a:ext cx="533400" cy="244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2200"/>
              </a:lnSpc>
              <a:spcBef>
                <a:spcPts val="500"/>
              </a:spcBef>
              <a:buFont typeface="Wingdings" panose="05000000000000000000" pitchFamily="2" charset="2"/>
              <a:buChar char="§"/>
              <a:defRPr sz="2000">
                <a:solidFill>
                  <a:schemeClr val="tx1"/>
                </a:solidFill>
                <a:latin typeface="Amnesty Trade Gothic" panose="020B0503040303020004" pitchFamily="34" charset="0"/>
              </a:defRPr>
            </a:lvl1pPr>
            <a:lvl2pPr marL="37931725" indent="-37474525">
              <a:lnSpc>
                <a:spcPts val="2000"/>
              </a:lnSpc>
              <a:spcBef>
                <a:spcPts val="400"/>
              </a:spcBef>
              <a:buFont typeface="Arial" panose="020B0604020202020204" pitchFamily="34" charset="0"/>
              <a:buChar char="–"/>
              <a:defRPr sz="2000">
                <a:solidFill>
                  <a:schemeClr val="tx1"/>
                </a:solidFill>
                <a:latin typeface="Amnesty Trade Gothic" panose="020B0503040303020004" pitchFamily="34" charset="0"/>
              </a:defRPr>
            </a:lvl2pPr>
            <a:lvl3pPr marL="1143000" indent="-228600">
              <a:lnSpc>
                <a:spcPts val="2000"/>
              </a:lnSpc>
              <a:spcBef>
                <a:spcPts val="400"/>
              </a:spcBef>
              <a:buFont typeface="Arial" panose="020B0604020202020204" pitchFamily="34" charset="0"/>
              <a:buChar char="–"/>
              <a:defRPr sz="2000">
                <a:solidFill>
                  <a:schemeClr val="tx1"/>
                </a:solidFill>
                <a:latin typeface="Amnesty Trade Gothic" panose="020B0503040303020004" pitchFamily="34" charset="0"/>
              </a:defRPr>
            </a:lvl3pPr>
            <a:lvl4pPr marL="1600200" indent="-228600">
              <a:lnSpc>
                <a:spcPts val="2000"/>
              </a:lnSpc>
              <a:spcBef>
                <a:spcPts val="400"/>
              </a:spcBef>
              <a:buFont typeface="Arial" panose="020B0604020202020204" pitchFamily="34" charset="0"/>
              <a:buChar char="–"/>
              <a:defRPr sz="2000">
                <a:solidFill>
                  <a:schemeClr val="tx1"/>
                </a:solidFill>
                <a:latin typeface="Amnesty Trade Gothic" panose="020B0503040303020004" pitchFamily="34" charset="0"/>
              </a:defRPr>
            </a:lvl4pPr>
            <a:lvl5pPr marL="2057400" indent="-228600">
              <a:lnSpc>
                <a:spcPts val="2000"/>
              </a:lnSpc>
              <a:spcBef>
                <a:spcPts val="400"/>
              </a:spcBef>
              <a:buFont typeface="Arial" panose="020B0604020202020204" pitchFamily="34" charset="0"/>
              <a:buChar char="–"/>
              <a:defRPr sz="2000">
                <a:solidFill>
                  <a:schemeClr val="tx1"/>
                </a:solidFill>
                <a:latin typeface="Amnesty Trade Gothic" panose="020B0503040303020004" pitchFamily="34" charset="0"/>
              </a:defRPr>
            </a:lvl5pPr>
            <a:lvl6pPr marL="2514600" indent="-228600" defTabSz="457200" eaLnBrk="0" fontAlgn="base" hangingPunct="0">
              <a:lnSpc>
                <a:spcPts val="2000"/>
              </a:lnSpc>
              <a:spcBef>
                <a:spcPts val="400"/>
              </a:spcBef>
              <a:spcAft>
                <a:spcPct val="0"/>
              </a:spcAft>
              <a:buFont typeface="Arial" panose="020B0604020202020204" pitchFamily="34" charset="0"/>
              <a:buChar char="–"/>
              <a:defRPr sz="2000">
                <a:solidFill>
                  <a:schemeClr val="tx1"/>
                </a:solidFill>
                <a:latin typeface="Amnesty Trade Gothic" panose="020B0503040303020004" pitchFamily="34" charset="0"/>
              </a:defRPr>
            </a:lvl6pPr>
            <a:lvl7pPr marL="2971800" indent="-228600" defTabSz="457200" eaLnBrk="0" fontAlgn="base" hangingPunct="0">
              <a:lnSpc>
                <a:spcPts val="2000"/>
              </a:lnSpc>
              <a:spcBef>
                <a:spcPts val="400"/>
              </a:spcBef>
              <a:spcAft>
                <a:spcPct val="0"/>
              </a:spcAft>
              <a:buFont typeface="Arial" panose="020B0604020202020204" pitchFamily="34" charset="0"/>
              <a:buChar char="–"/>
              <a:defRPr sz="2000">
                <a:solidFill>
                  <a:schemeClr val="tx1"/>
                </a:solidFill>
                <a:latin typeface="Amnesty Trade Gothic" panose="020B0503040303020004" pitchFamily="34" charset="0"/>
              </a:defRPr>
            </a:lvl7pPr>
            <a:lvl8pPr marL="3429000" indent="-228600" defTabSz="457200" eaLnBrk="0" fontAlgn="base" hangingPunct="0">
              <a:lnSpc>
                <a:spcPts val="2000"/>
              </a:lnSpc>
              <a:spcBef>
                <a:spcPts val="400"/>
              </a:spcBef>
              <a:spcAft>
                <a:spcPct val="0"/>
              </a:spcAft>
              <a:buFont typeface="Arial" panose="020B0604020202020204" pitchFamily="34" charset="0"/>
              <a:buChar char="–"/>
              <a:defRPr sz="2000">
                <a:solidFill>
                  <a:schemeClr val="tx1"/>
                </a:solidFill>
                <a:latin typeface="Amnesty Trade Gothic" panose="020B0503040303020004" pitchFamily="34" charset="0"/>
              </a:defRPr>
            </a:lvl8pPr>
            <a:lvl9pPr marL="3886200" indent="-228600" defTabSz="457200" eaLnBrk="0" fontAlgn="base" hangingPunct="0">
              <a:lnSpc>
                <a:spcPts val="2000"/>
              </a:lnSpc>
              <a:spcBef>
                <a:spcPts val="400"/>
              </a:spcBef>
              <a:spcAft>
                <a:spcPct val="0"/>
              </a:spcAft>
              <a:buFont typeface="Arial" panose="020B0604020202020204" pitchFamily="34" charset="0"/>
              <a:buChar char="–"/>
              <a:defRPr sz="2000">
                <a:solidFill>
                  <a:schemeClr val="tx1"/>
                </a:solidFill>
                <a:latin typeface="Amnesty Trade Gothic" panose="020B0503040303020004" pitchFamily="34" charset="0"/>
              </a:defRPr>
            </a:lvl9pPr>
          </a:lstStyle>
          <a:p>
            <a:pPr>
              <a:lnSpc>
                <a:spcPct val="80000"/>
              </a:lnSpc>
              <a:spcBef>
                <a:spcPct val="0"/>
              </a:spcBef>
              <a:buFontTx/>
              <a:buNone/>
            </a:pPr>
            <a:fld id="{9222992D-A4FD-47AD-922B-E50557E83310}" type="slidenum">
              <a:rPr lang="de-DE" altLang="de-DE" sz="1200">
                <a:solidFill>
                  <a:srgbClr val="FFFFFF"/>
                </a:solidFill>
                <a:latin typeface="Tw Cen MT" charset="0"/>
              </a:rPr>
              <a:pPr>
                <a:lnSpc>
                  <a:spcPct val="80000"/>
                </a:lnSpc>
                <a:spcBef>
                  <a:spcPct val="0"/>
                </a:spcBef>
                <a:buFontTx/>
                <a:buNone/>
              </a:pPr>
              <a:t>12</a:t>
            </a:fld>
            <a:endParaRPr lang="de-DE" altLang="de-DE" sz="1200">
              <a:solidFill>
                <a:srgbClr val="FFFFFF"/>
              </a:solidFill>
              <a:latin typeface="Tw Cen MT"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Inhaltsplatzhalter 3"/>
          <p:cNvSpPr>
            <a:spLocks noGrp="1"/>
          </p:cNvSpPr>
          <p:nvPr>
            <p:ph idx="1"/>
          </p:nvPr>
        </p:nvSpPr>
        <p:spPr/>
        <p:txBody>
          <a:bodyPr/>
          <a:lstStyle/>
          <a:p>
            <a:pPr marL="0" indent="0" eaLnBrk="1" hangingPunct="1">
              <a:buFont typeface="Wingdings" panose="05000000000000000000" pitchFamily="2" charset="2"/>
              <a:buNone/>
            </a:pPr>
            <a:endParaRPr lang="de-DE" altLang="de-DE" b="1" smtClean="0">
              <a:ea typeface="ＭＳ Ｐゴシック" panose="020B0600070205080204" pitchFamily="34" charset="-128"/>
            </a:endParaRPr>
          </a:p>
          <a:p>
            <a:pPr marL="0" indent="0" eaLnBrk="1" hangingPunct="1">
              <a:buFont typeface="Wingdings" panose="05000000000000000000" pitchFamily="2" charset="2"/>
              <a:buNone/>
            </a:pPr>
            <a:endParaRPr lang="de-DE" altLang="de-DE" sz="2400" b="1" smtClean="0">
              <a:ea typeface="ＭＳ Ｐゴシック" panose="020B0600070205080204" pitchFamily="34" charset="-128"/>
            </a:endParaRPr>
          </a:p>
          <a:p>
            <a:pPr marL="0" indent="0" eaLnBrk="1" hangingPunct="1">
              <a:buFont typeface="Wingdings" panose="05000000000000000000" pitchFamily="2" charset="2"/>
              <a:buNone/>
            </a:pPr>
            <a:r>
              <a:rPr lang="de-DE" altLang="de-DE" sz="2400" b="1" smtClean="0">
                <a:ea typeface="ＭＳ Ｐゴシック" panose="020B0600070205080204" pitchFamily="34" charset="-128"/>
              </a:rPr>
              <a:t>Artikel 5: Verbot der Folter</a:t>
            </a:r>
          </a:p>
          <a:p>
            <a:pPr marL="0" indent="0" eaLnBrk="1" hangingPunct="1">
              <a:buFont typeface="Wingdings" panose="05000000000000000000" pitchFamily="2" charset="2"/>
              <a:buNone/>
            </a:pPr>
            <a:endParaRPr lang="de-DE" altLang="de-DE" sz="2400" b="1" smtClean="0">
              <a:ea typeface="ＭＳ Ｐゴシック" panose="020B0600070205080204" pitchFamily="34" charset="-128"/>
            </a:endParaRPr>
          </a:p>
          <a:p>
            <a:pPr marL="0" indent="0" eaLnBrk="1" hangingPunct="1">
              <a:buFont typeface="Wingdings" panose="05000000000000000000" pitchFamily="2" charset="2"/>
              <a:buNone/>
            </a:pPr>
            <a:r>
              <a:rPr lang="de-DE" altLang="de-DE" sz="2400" smtClean="0">
                <a:ea typeface="ＭＳ Ｐゴシック" panose="020B0600070205080204" pitchFamily="34" charset="-128"/>
              </a:rPr>
              <a:t>Niemand darf der Folter oder grausamer, unmenschlicher oder erniedrigender Behandlung oder Strafe unterworfen werden. </a:t>
            </a:r>
          </a:p>
        </p:txBody>
      </p:sp>
      <p:sp>
        <p:nvSpPr>
          <p:cNvPr id="22531" name="Foliennummernplatzhalter 2"/>
          <p:cNvSpPr>
            <a:spLocks noGrp="1"/>
          </p:cNvSpPr>
          <p:nvPr>
            <p:ph type="sldNum" sz="quarter" idx="4294967295"/>
          </p:nvPr>
        </p:nvSpPr>
        <p:spPr bwMode="auto">
          <a:xfrm>
            <a:off x="0" y="1271588"/>
            <a:ext cx="533400" cy="244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2200"/>
              </a:lnSpc>
              <a:spcBef>
                <a:spcPts val="500"/>
              </a:spcBef>
              <a:buFont typeface="Wingdings" panose="05000000000000000000" pitchFamily="2" charset="2"/>
              <a:buChar char="§"/>
              <a:defRPr sz="2000">
                <a:solidFill>
                  <a:schemeClr val="tx1"/>
                </a:solidFill>
                <a:latin typeface="Amnesty Trade Gothic" panose="020B0503040303020004" pitchFamily="34" charset="0"/>
              </a:defRPr>
            </a:lvl1pPr>
            <a:lvl2pPr marL="37931725" indent="-37474525">
              <a:lnSpc>
                <a:spcPts val="2000"/>
              </a:lnSpc>
              <a:spcBef>
                <a:spcPts val="400"/>
              </a:spcBef>
              <a:buFont typeface="Arial" panose="020B0604020202020204" pitchFamily="34" charset="0"/>
              <a:buChar char="–"/>
              <a:defRPr sz="2000">
                <a:solidFill>
                  <a:schemeClr val="tx1"/>
                </a:solidFill>
                <a:latin typeface="Amnesty Trade Gothic" panose="020B0503040303020004" pitchFamily="34" charset="0"/>
              </a:defRPr>
            </a:lvl2pPr>
            <a:lvl3pPr marL="1143000" indent="-228600">
              <a:lnSpc>
                <a:spcPts val="2000"/>
              </a:lnSpc>
              <a:spcBef>
                <a:spcPts val="400"/>
              </a:spcBef>
              <a:buFont typeface="Arial" panose="020B0604020202020204" pitchFamily="34" charset="0"/>
              <a:buChar char="–"/>
              <a:defRPr sz="2000">
                <a:solidFill>
                  <a:schemeClr val="tx1"/>
                </a:solidFill>
                <a:latin typeface="Amnesty Trade Gothic" panose="020B0503040303020004" pitchFamily="34" charset="0"/>
              </a:defRPr>
            </a:lvl3pPr>
            <a:lvl4pPr marL="1600200" indent="-228600">
              <a:lnSpc>
                <a:spcPts val="2000"/>
              </a:lnSpc>
              <a:spcBef>
                <a:spcPts val="400"/>
              </a:spcBef>
              <a:buFont typeface="Arial" panose="020B0604020202020204" pitchFamily="34" charset="0"/>
              <a:buChar char="–"/>
              <a:defRPr sz="2000">
                <a:solidFill>
                  <a:schemeClr val="tx1"/>
                </a:solidFill>
                <a:latin typeface="Amnesty Trade Gothic" panose="020B0503040303020004" pitchFamily="34" charset="0"/>
              </a:defRPr>
            </a:lvl4pPr>
            <a:lvl5pPr marL="2057400" indent="-228600">
              <a:lnSpc>
                <a:spcPts val="2000"/>
              </a:lnSpc>
              <a:spcBef>
                <a:spcPts val="400"/>
              </a:spcBef>
              <a:buFont typeface="Arial" panose="020B0604020202020204" pitchFamily="34" charset="0"/>
              <a:buChar char="–"/>
              <a:defRPr sz="2000">
                <a:solidFill>
                  <a:schemeClr val="tx1"/>
                </a:solidFill>
                <a:latin typeface="Amnesty Trade Gothic" panose="020B0503040303020004" pitchFamily="34" charset="0"/>
              </a:defRPr>
            </a:lvl5pPr>
            <a:lvl6pPr marL="2514600" indent="-228600" defTabSz="457200" eaLnBrk="0" fontAlgn="base" hangingPunct="0">
              <a:lnSpc>
                <a:spcPts val="2000"/>
              </a:lnSpc>
              <a:spcBef>
                <a:spcPts val="400"/>
              </a:spcBef>
              <a:spcAft>
                <a:spcPct val="0"/>
              </a:spcAft>
              <a:buFont typeface="Arial" panose="020B0604020202020204" pitchFamily="34" charset="0"/>
              <a:buChar char="–"/>
              <a:defRPr sz="2000">
                <a:solidFill>
                  <a:schemeClr val="tx1"/>
                </a:solidFill>
                <a:latin typeface="Amnesty Trade Gothic" panose="020B0503040303020004" pitchFamily="34" charset="0"/>
              </a:defRPr>
            </a:lvl6pPr>
            <a:lvl7pPr marL="2971800" indent="-228600" defTabSz="457200" eaLnBrk="0" fontAlgn="base" hangingPunct="0">
              <a:lnSpc>
                <a:spcPts val="2000"/>
              </a:lnSpc>
              <a:spcBef>
                <a:spcPts val="400"/>
              </a:spcBef>
              <a:spcAft>
                <a:spcPct val="0"/>
              </a:spcAft>
              <a:buFont typeface="Arial" panose="020B0604020202020204" pitchFamily="34" charset="0"/>
              <a:buChar char="–"/>
              <a:defRPr sz="2000">
                <a:solidFill>
                  <a:schemeClr val="tx1"/>
                </a:solidFill>
                <a:latin typeface="Amnesty Trade Gothic" panose="020B0503040303020004" pitchFamily="34" charset="0"/>
              </a:defRPr>
            </a:lvl7pPr>
            <a:lvl8pPr marL="3429000" indent="-228600" defTabSz="457200" eaLnBrk="0" fontAlgn="base" hangingPunct="0">
              <a:lnSpc>
                <a:spcPts val="2000"/>
              </a:lnSpc>
              <a:spcBef>
                <a:spcPts val="400"/>
              </a:spcBef>
              <a:spcAft>
                <a:spcPct val="0"/>
              </a:spcAft>
              <a:buFont typeface="Arial" panose="020B0604020202020204" pitchFamily="34" charset="0"/>
              <a:buChar char="–"/>
              <a:defRPr sz="2000">
                <a:solidFill>
                  <a:schemeClr val="tx1"/>
                </a:solidFill>
                <a:latin typeface="Amnesty Trade Gothic" panose="020B0503040303020004" pitchFamily="34" charset="0"/>
              </a:defRPr>
            </a:lvl8pPr>
            <a:lvl9pPr marL="3886200" indent="-228600" defTabSz="457200" eaLnBrk="0" fontAlgn="base" hangingPunct="0">
              <a:lnSpc>
                <a:spcPts val="2000"/>
              </a:lnSpc>
              <a:spcBef>
                <a:spcPts val="400"/>
              </a:spcBef>
              <a:spcAft>
                <a:spcPct val="0"/>
              </a:spcAft>
              <a:buFont typeface="Arial" panose="020B0604020202020204" pitchFamily="34" charset="0"/>
              <a:buChar char="–"/>
              <a:defRPr sz="2000">
                <a:solidFill>
                  <a:schemeClr val="tx1"/>
                </a:solidFill>
                <a:latin typeface="Amnesty Trade Gothic" panose="020B0503040303020004" pitchFamily="34" charset="0"/>
              </a:defRPr>
            </a:lvl9pPr>
          </a:lstStyle>
          <a:p>
            <a:pPr>
              <a:lnSpc>
                <a:spcPct val="80000"/>
              </a:lnSpc>
              <a:spcBef>
                <a:spcPct val="0"/>
              </a:spcBef>
              <a:buFontTx/>
              <a:buNone/>
            </a:pPr>
            <a:fld id="{4445D42C-A40B-47A9-B1C7-58BF6B0F4EA7}" type="slidenum">
              <a:rPr lang="de-DE" altLang="de-DE" sz="1200">
                <a:solidFill>
                  <a:srgbClr val="FFFFFF"/>
                </a:solidFill>
                <a:latin typeface="Tw Cen MT" charset="0"/>
              </a:rPr>
              <a:pPr>
                <a:lnSpc>
                  <a:spcPct val="80000"/>
                </a:lnSpc>
                <a:spcBef>
                  <a:spcPct val="0"/>
                </a:spcBef>
                <a:buFontTx/>
                <a:buNone/>
              </a:pPr>
              <a:t>13</a:t>
            </a:fld>
            <a:endParaRPr lang="de-DE" altLang="de-DE" sz="1200">
              <a:solidFill>
                <a:srgbClr val="FFFFFF"/>
              </a:solidFill>
              <a:latin typeface="Tw Cen MT" charset="0"/>
            </a:endParaRPr>
          </a:p>
        </p:txBody>
      </p:sp>
      <p:sp>
        <p:nvSpPr>
          <p:cNvPr id="22532" name="Titel 1"/>
          <p:cNvSpPr>
            <a:spLocks noGrp="1"/>
          </p:cNvSpPr>
          <p:nvPr>
            <p:ph type="title"/>
          </p:nvPr>
        </p:nvSpPr>
        <p:spPr>
          <a:xfrm>
            <a:off x="261938" y="466725"/>
            <a:ext cx="8562975" cy="1143000"/>
          </a:xfrm>
        </p:spPr>
        <p:txBody>
          <a:bodyPr/>
          <a:lstStyle/>
          <a:p>
            <a:pPr eaLnBrk="1" hangingPunct="1"/>
            <a:r>
              <a:rPr lang="de-DE" altLang="de-DE" smtClean="0">
                <a:ea typeface="ＭＳ Ｐゴシック" panose="020B0600070205080204" pitchFamily="34" charset="-128"/>
              </a:rPr>
              <a:t>WELCHE ARTIKEL SCHÜTZEN VOR MOBBING?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el 1"/>
          <p:cNvSpPr>
            <a:spLocks noGrp="1"/>
          </p:cNvSpPr>
          <p:nvPr>
            <p:ph type="title"/>
          </p:nvPr>
        </p:nvSpPr>
        <p:spPr/>
        <p:txBody>
          <a:bodyPr/>
          <a:lstStyle/>
          <a:p>
            <a:pPr eaLnBrk="1" hangingPunct="1"/>
            <a:r>
              <a:rPr lang="de-DE" altLang="de-DE" smtClean="0">
                <a:ea typeface="ＭＳ Ｐゴシック" panose="020B0600070205080204" pitchFamily="34" charset="-128"/>
              </a:rPr>
              <a:t>FOLGEN VON MOBBING</a:t>
            </a:r>
          </a:p>
        </p:txBody>
      </p:sp>
      <p:sp>
        <p:nvSpPr>
          <p:cNvPr id="23555" name="Inhaltsplatzhalter 2"/>
          <p:cNvSpPr>
            <a:spLocks noGrp="1"/>
          </p:cNvSpPr>
          <p:nvPr>
            <p:ph idx="1"/>
          </p:nvPr>
        </p:nvSpPr>
        <p:spPr/>
        <p:txBody>
          <a:bodyPr/>
          <a:lstStyle/>
          <a:p>
            <a:pPr marL="0" indent="0" eaLnBrk="1" hangingPunct="1">
              <a:buFont typeface="Wingdings" panose="05000000000000000000" pitchFamily="2" charset="2"/>
              <a:buNone/>
            </a:pPr>
            <a:endParaRPr lang="de-DE" altLang="de-DE" smtClean="0">
              <a:ea typeface="ＭＳ Ｐゴシック" panose="020B0600070205080204" pitchFamily="34" charset="-128"/>
            </a:endParaRPr>
          </a:p>
          <a:p>
            <a:pPr marL="0" indent="0" eaLnBrk="1" hangingPunct="1">
              <a:buFont typeface="Wingdings" panose="05000000000000000000" pitchFamily="2" charset="2"/>
              <a:buNone/>
            </a:pPr>
            <a:r>
              <a:rPr lang="de-DE" altLang="de-DE" sz="2800" b="1" smtClean="0">
                <a:ea typeface="ＭＳ Ｐゴシック" panose="020B0600070205080204" pitchFamily="34" charset="-128"/>
              </a:rPr>
              <a:t>Was sind die Folgen von Mobbing?</a:t>
            </a:r>
          </a:p>
          <a:p>
            <a:pPr marL="0" indent="0" eaLnBrk="1" hangingPunct="1"/>
            <a:endParaRPr lang="de-DE" altLang="de-DE" smtClean="0">
              <a:ea typeface="ＭＳ Ｐゴシック" panose="020B0600070205080204" pitchFamily="34" charset="-128"/>
            </a:endParaRPr>
          </a:p>
          <a:p>
            <a:pPr marL="0" indent="0" eaLnBrk="1" hangingPunct="1">
              <a:buFont typeface="Wingdings" panose="05000000000000000000" pitchFamily="2" charset="2"/>
              <a:buNone/>
            </a:pPr>
            <a:endParaRPr lang="de-DE" altLang="de-DE" smtClean="0">
              <a:ea typeface="ＭＳ Ｐゴシック" panose="020B0600070205080204" pitchFamily="34" charset="-128"/>
            </a:endParaRPr>
          </a:p>
        </p:txBody>
      </p:sp>
      <p:sp>
        <p:nvSpPr>
          <p:cNvPr id="23556" name="Foliennummernplatzhalter 3"/>
          <p:cNvSpPr>
            <a:spLocks noGrp="1"/>
          </p:cNvSpPr>
          <p:nvPr>
            <p:ph type="sldNum" sz="quarter" idx="4294967295"/>
          </p:nvPr>
        </p:nvSpPr>
        <p:spPr bwMode="auto">
          <a:xfrm>
            <a:off x="0" y="1271588"/>
            <a:ext cx="533400" cy="244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2200"/>
              </a:lnSpc>
              <a:spcBef>
                <a:spcPts val="500"/>
              </a:spcBef>
              <a:buFont typeface="Wingdings" panose="05000000000000000000" pitchFamily="2" charset="2"/>
              <a:buChar char="§"/>
              <a:defRPr sz="2000">
                <a:solidFill>
                  <a:schemeClr val="tx1"/>
                </a:solidFill>
                <a:latin typeface="Amnesty Trade Gothic" panose="020B0503040303020004" pitchFamily="34" charset="0"/>
              </a:defRPr>
            </a:lvl1pPr>
            <a:lvl2pPr marL="37931725" indent="-37474525">
              <a:lnSpc>
                <a:spcPts val="2000"/>
              </a:lnSpc>
              <a:spcBef>
                <a:spcPts val="400"/>
              </a:spcBef>
              <a:buFont typeface="Arial" panose="020B0604020202020204" pitchFamily="34" charset="0"/>
              <a:buChar char="–"/>
              <a:defRPr sz="2000">
                <a:solidFill>
                  <a:schemeClr val="tx1"/>
                </a:solidFill>
                <a:latin typeface="Amnesty Trade Gothic" panose="020B0503040303020004" pitchFamily="34" charset="0"/>
              </a:defRPr>
            </a:lvl2pPr>
            <a:lvl3pPr marL="1143000" indent="-228600">
              <a:lnSpc>
                <a:spcPts val="2000"/>
              </a:lnSpc>
              <a:spcBef>
                <a:spcPts val="400"/>
              </a:spcBef>
              <a:buFont typeface="Arial" panose="020B0604020202020204" pitchFamily="34" charset="0"/>
              <a:buChar char="–"/>
              <a:defRPr sz="2000">
                <a:solidFill>
                  <a:schemeClr val="tx1"/>
                </a:solidFill>
                <a:latin typeface="Amnesty Trade Gothic" panose="020B0503040303020004" pitchFamily="34" charset="0"/>
              </a:defRPr>
            </a:lvl3pPr>
            <a:lvl4pPr marL="1600200" indent="-228600">
              <a:lnSpc>
                <a:spcPts val="2000"/>
              </a:lnSpc>
              <a:spcBef>
                <a:spcPts val="400"/>
              </a:spcBef>
              <a:buFont typeface="Arial" panose="020B0604020202020204" pitchFamily="34" charset="0"/>
              <a:buChar char="–"/>
              <a:defRPr sz="2000">
                <a:solidFill>
                  <a:schemeClr val="tx1"/>
                </a:solidFill>
                <a:latin typeface="Amnesty Trade Gothic" panose="020B0503040303020004" pitchFamily="34" charset="0"/>
              </a:defRPr>
            </a:lvl4pPr>
            <a:lvl5pPr marL="2057400" indent="-228600">
              <a:lnSpc>
                <a:spcPts val="2000"/>
              </a:lnSpc>
              <a:spcBef>
                <a:spcPts val="400"/>
              </a:spcBef>
              <a:buFont typeface="Arial" panose="020B0604020202020204" pitchFamily="34" charset="0"/>
              <a:buChar char="–"/>
              <a:defRPr sz="2000">
                <a:solidFill>
                  <a:schemeClr val="tx1"/>
                </a:solidFill>
                <a:latin typeface="Amnesty Trade Gothic" panose="020B0503040303020004" pitchFamily="34" charset="0"/>
              </a:defRPr>
            </a:lvl5pPr>
            <a:lvl6pPr marL="2514600" indent="-228600" defTabSz="457200" eaLnBrk="0" fontAlgn="base" hangingPunct="0">
              <a:lnSpc>
                <a:spcPts val="2000"/>
              </a:lnSpc>
              <a:spcBef>
                <a:spcPts val="400"/>
              </a:spcBef>
              <a:spcAft>
                <a:spcPct val="0"/>
              </a:spcAft>
              <a:buFont typeface="Arial" panose="020B0604020202020204" pitchFamily="34" charset="0"/>
              <a:buChar char="–"/>
              <a:defRPr sz="2000">
                <a:solidFill>
                  <a:schemeClr val="tx1"/>
                </a:solidFill>
                <a:latin typeface="Amnesty Trade Gothic" panose="020B0503040303020004" pitchFamily="34" charset="0"/>
              </a:defRPr>
            </a:lvl6pPr>
            <a:lvl7pPr marL="2971800" indent="-228600" defTabSz="457200" eaLnBrk="0" fontAlgn="base" hangingPunct="0">
              <a:lnSpc>
                <a:spcPts val="2000"/>
              </a:lnSpc>
              <a:spcBef>
                <a:spcPts val="400"/>
              </a:spcBef>
              <a:spcAft>
                <a:spcPct val="0"/>
              </a:spcAft>
              <a:buFont typeface="Arial" panose="020B0604020202020204" pitchFamily="34" charset="0"/>
              <a:buChar char="–"/>
              <a:defRPr sz="2000">
                <a:solidFill>
                  <a:schemeClr val="tx1"/>
                </a:solidFill>
                <a:latin typeface="Amnesty Trade Gothic" panose="020B0503040303020004" pitchFamily="34" charset="0"/>
              </a:defRPr>
            </a:lvl7pPr>
            <a:lvl8pPr marL="3429000" indent="-228600" defTabSz="457200" eaLnBrk="0" fontAlgn="base" hangingPunct="0">
              <a:lnSpc>
                <a:spcPts val="2000"/>
              </a:lnSpc>
              <a:spcBef>
                <a:spcPts val="400"/>
              </a:spcBef>
              <a:spcAft>
                <a:spcPct val="0"/>
              </a:spcAft>
              <a:buFont typeface="Arial" panose="020B0604020202020204" pitchFamily="34" charset="0"/>
              <a:buChar char="–"/>
              <a:defRPr sz="2000">
                <a:solidFill>
                  <a:schemeClr val="tx1"/>
                </a:solidFill>
                <a:latin typeface="Amnesty Trade Gothic" panose="020B0503040303020004" pitchFamily="34" charset="0"/>
              </a:defRPr>
            </a:lvl8pPr>
            <a:lvl9pPr marL="3886200" indent="-228600" defTabSz="457200" eaLnBrk="0" fontAlgn="base" hangingPunct="0">
              <a:lnSpc>
                <a:spcPts val="2000"/>
              </a:lnSpc>
              <a:spcBef>
                <a:spcPts val="400"/>
              </a:spcBef>
              <a:spcAft>
                <a:spcPct val="0"/>
              </a:spcAft>
              <a:buFont typeface="Arial" panose="020B0604020202020204" pitchFamily="34" charset="0"/>
              <a:buChar char="–"/>
              <a:defRPr sz="2000">
                <a:solidFill>
                  <a:schemeClr val="tx1"/>
                </a:solidFill>
                <a:latin typeface="Amnesty Trade Gothic" panose="020B0503040303020004" pitchFamily="34" charset="0"/>
              </a:defRPr>
            </a:lvl9pPr>
          </a:lstStyle>
          <a:p>
            <a:pPr>
              <a:lnSpc>
                <a:spcPct val="80000"/>
              </a:lnSpc>
              <a:spcBef>
                <a:spcPct val="0"/>
              </a:spcBef>
              <a:buFontTx/>
              <a:buNone/>
            </a:pPr>
            <a:fld id="{B487A8A1-01A5-46CB-B6CC-AAFB7F9FB04D}" type="slidenum">
              <a:rPr lang="de-DE" altLang="de-DE" sz="1200">
                <a:solidFill>
                  <a:srgbClr val="FFFFFF"/>
                </a:solidFill>
                <a:latin typeface="Tw Cen MT" charset="0"/>
              </a:rPr>
              <a:pPr>
                <a:lnSpc>
                  <a:spcPct val="80000"/>
                </a:lnSpc>
                <a:spcBef>
                  <a:spcPct val="0"/>
                </a:spcBef>
                <a:buFontTx/>
                <a:buNone/>
              </a:pPr>
              <a:t>14</a:t>
            </a:fld>
            <a:endParaRPr lang="de-DE" altLang="de-DE" sz="1200">
              <a:solidFill>
                <a:srgbClr val="FFFFFF"/>
              </a:solidFill>
              <a:latin typeface="Tw Cen MT" charset="0"/>
            </a:endParaRPr>
          </a:p>
        </p:txBody>
      </p:sp>
      <p:pic>
        <p:nvPicPr>
          <p:cNvPr id="23557" name="Bild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2175" y="3106738"/>
            <a:ext cx="4891088" cy="245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el 1"/>
          <p:cNvSpPr>
            <a:spLocks noGrp="1"/>
          </p:cNvSpPr>
          <p:nvPr>
            <p:ph type="title"/>
          </p:nvPr>
        </p:nvSpPr>
        <p:spPr/>
        <p:txBody>
          <a:bodyPr/>
          <a:lstStyle/>
          <a:p>
            <a:pPr eaLnBrk="1" hangingPunct="1"/>
            <a:r>
              <a:rPr lang="de-DE" altLang="de-DE" smtClean="0">
                <a:ea typeface="ＭＳ Ｐゴシック" panose="020B0600070205080204" pitchFamily="34" charset="-128"/>
              </a:rPr>
              <a:t>FOLGEN VON MOBBING I</a:t>
            </a:r>
          </a:p>
        </p:txBody>
      </p:sp>
      <p:sp>
        <p:nvSpPr>
          <p:cNvPr id="24579" name="Inhaltsplatzhalter 2"/>
          <p:cNvSpPr>
            <a:spLocks noGrp="1"/>
          </p:cNvSpPr>
          <p:nvPr>
            <p:ph idx="1"/>
          </p:nvPr>
        </p:nvSpPr>
        <p:spPr/>
        <p:txBody>
          <a:bodyPr/>
          <a:lstStyle/>
          <a:p>
            <a:pPr marL="0" indent="0" eaLnBrk="1" hangingPunct="1">
              <a:lnSpc>
                <a:spcPct val="100000"/>
              </a:lnSpc>
              <a:buFont typeface="Wingdings" panose="05000000000000000000" pitchFamily="2" charset="2"/>
              <a:buNone/>
            </a:pPr>
            <a:r>
              <a:rPr lang="de-DE" altLang="de-DE" sz="2400" b="1" smtClean="0">
                <a:ea typeface="ＭＳ Ｐゴシック" panose="020B0600070205080204" pitchFamily="34" charset="-128"/>
              </a:rPr>
              <a:t>Grübelnde Gedankenverläufe: </a:t>
            </a:r>
          </a:p>
          <a:p>
            <a:pPr marL="0" indent="0" eaLnBrk="1" hangingPunct="1">
              <a:lnSpc>
                <a:spcPct val="100000"/>
              </a:lnSpc>
              <a:buFont typeface="Wingdings" panose="05000000000000000000" pitchFamily="2" charset="2"/>
              <a:buNone/>
            </a:pPr>
            <a:endParaRPr lang="de-DE" altLang="de-DE" sz="2400" smtClean="0">
              <a:ea typeface="ＭＳ Ｐゴシック" panose="020B0600070205080204" pitchFamily="34" charset="-128"/>
            </a:endParaRPr>
          </a:p>
          <a:p>
            <a:pPr lvl="1" eaLnBrk="1" hangingPunct="1">
              <a:lnSpc>
                <a:spcPct val="100000"/>
              </a:lnSpc>
              <a:buFont typeface="Wingdings" panose="05000000000000000000" pitchFamily="2" charset="2"/>
              <a:buChar char="q"/>
            </a:pPr>
            <a:r>
              <a:rPr lang="de-DE" altLang="de-DE" sz="2400" smtClean="0">
                <a:ea typeface="ＭＳ Ｐゴシック" panose="020B0600070205080204" pitchFamily="34" charset="-128"/>
              </a:rPr>
              <a:t>Gedächtnisstörungen</a:t>
            </a:r>
          </a:p>
          <a:p>
            <a:pPr lvl="1" eaLnBrk="1" hangingPunct="1">
              <a:lnSpc>
                <a:spcPct val="100000"/>
              </a:lnSpc>
              <a:buFont typeface="Wingdings" panose="05000000000000000000" pitchFamily="2" charset="2"/>
              <a:buChar char="q"/>
            </a:pPr>
            <a:r>
              <a:rPr lang="de-DE" altLang="de-DE" sz="2400" smtClean="0">
                <a:ea typeface="ＭＳ Ｐゴシック" panose="020B0600070205080204" pitchFamily="34" charset="-128"/>
              </a:rPr>
              <a:t>Konzentrationsschwierigkeiten</a:t>
            </a:r>
          </a:p>
          <a:p>
            <a:pPr lvl="1" eaLnBrk="1" hangingPunct="1">
              <a:lnSpc>
                <a:spcPct val="100000"/>
              </a:lnSpc>
              <a:buFont typeface="Wingdings" panose="05000000000000000000" pitchFamily="2" charset="2"/>
              <a:buChar char="q"/>
            </a:pPr>
            <a:r>
              <a:rPr lang="de-DE" altLang="de-DE" sz="2400" smtClean="0">
                <a:ea typeface="ＭＳ Ｐゴシック" panose="020B0600070205080204" pitchFamily="34" charset="-128"/>
              </a:rPr>
              <a:t>Niedergeschlagenheit</a:t>
            </a:r>
          </a:p>
          <a:p>
            <a:pPr lvl="1" eaLnBrk="1" hangingPunct="1">
              <a:lnSpc>
                <a:spcPct val="100000"/>
              </a:lnSpc>
              <a:buFont typeface="Wingdings" panose="05000000000000000000" pitchFamily="2" charset="2"/>
              <a:buChar char="q"/>
            </a:pPr>
            <a:r>
              <a:rPr lang="de-DE" altLang="de-DE" sz="2400" smtClean="0">
                <a:ea typeface="ＭＳ Ｐゴシック" panose="020B0600070205080204" pitchFamily="34" charset="-128"/>
              </a:rPr>
              <a:t>Apathie</a:t>
            </a:r>
          </a:p>
          <a:p>
            <a:pPr lvl="1" eaLnBrk="1" hangingPunct="1">
              <a:lnSpc>
                <a:spcPct val="100000"/>
              </a:lnSpc>
              <a:buFont typeface="Wingdings" panose="05000000000000000000" pitchFamily="2" charset="2"/>
              <a:buChar char="q"/>
            </a:pPr>
            <a:r>
              <a:rPr lang="de-DE" altLang="de-DE" sz="2400" smtClean="0">
                <a:ea typeface="ＭＳ Ｐゴシック" panose="020B0600070205080204" pitchFamily="34" charset="-128"/>
              </a:rPr>
              <a:t>Ratlosigkeit</a:t>
            </a:r>
          </a:p>
          <a:p>
            <a:pPr lvl="1" eaLnBrk="1" hangingPunct="1">
              <a:lnSpc>
                <a:spcPct val="100000"/>
              </a:lnSpc>
              <a:buFont typeface="Wingdings" panose="05000000000000000000" pitchFamily="2" charset="2"/>
              <a:buChar char="q"/>
            </a:pPr>
            <a:r>
              <a:rPr lang="de-DE" altLang="de-DE" sz="2400" smtClean="0">
                <a:ea typeface="ＭＳ Ｐゴシック" panose="020B0600070205080204" pitchFamily="34" charset="-128"/>
              </a:rPr>
              <a:t>Aggressionen</a:t>
            </a:r>
          </a:p>
          <a:p>
            <a:pPr lvl="1" eaLnBrk="1" hangingPunct="1">
              <a:lnSpc>
                <a:spcPct val="100000"/>
              </a:lnSpc>
              <a:buFont typeface="Wingdings" panose="05000000000000000000" pitchFamily="2" charset="2"/>
              <a:buChar char="q"/>
            </a:pPr>
            <a:r>
              <a:rPr lang="de-DE" altLang="de-DE" sz="2400" smtClean="0">
                <a:ea typeface="ＭＳ Ｐゴシック" panose="020B0600070205080204" pitchFamily="34" charset="-128"/>
              </a:rPr>
              <a:t>Unsicherheit</a:t>
            </a:r>
          </a:p>
          <a:p>
            <a:pPr lvl="1" eaLnBrk="1" hangingPunct="1">
              <a:lnSpc>
                <a:spcPct val="100000"/>
              </a:lnSpc>
              <a:buFont typeface="Wingdings" panose="05000000000000000000" pitchFamily="2" charset="2"/>
              <a:buChar char="q"/>
            </a:pPr>
            <a:r>
              <a:rPr lang="de-DE" altLang="de-DE" sz="2400" smtClean="0">
                <a:ea typeface="ＭＳ Ｐゴシック" panose="020B0600070205080204" pitchFamily="34" charset="-128"/>
              </a:rPr>
              <a:t>Übersensibilität</a:t>
            </a:r>
          </a:p>
        </p:txBody>
      </p:sp>
      <p:sp>
        <p:nvSpPr>
          <p:cNvPr id="24580" name="Foliennummernplatzhalter 3"/>
          <p:cNvSpPr>
            <a:spLocks noGrp="1"/>
          </p:cNvSpPr>
          <p:nvPr>
            <p:ph type="sldNum" sz="quarter" idx="4294967295"/>
          </p:nvPr>
        </p:nvSpPr>
        <p:spPr bwMode="auto">
          <a:xfrm>
            <a:off x="0" y="1271588"/>
            <a:ext cx="533400" cy="244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2200"/>
              </a:lnSpc>
              <a:spcBef>
                <a:spcPts val="500"/>
              </a:spcBef>
              <a:buFont typeface="Wingdings" panose="05000000000000000000" pitchFamily="2" charset="2"/>
              <a:buChar char="§"/>
              <a:defRPr sz="2000">
                <a:solidFill>
                  <a:schemeClr val="tx1"/>
                </a:solidFill>
                <a:latin typeface="Amnesty Trade Gothic" panose="020B0503040303020004" pitchFamily="34" charset="0"/>
              </a:defRPr>
            </a:lvl1pPr>
            <a:lvl2pPr marL="37931725" indent="-37474525">
              <a:lnSpc>
                <a:spcPts val="2000"/>
              </a:lnSpc>
              <a:spcBef>
                <a:spcPts val="400"/>
              </a:spcBef>
              <a:buFont typeface="Arial" panose="020B0604020202020204" pitchFamily="34" charset="0"/>
              <a:buChar char="–"/>
              <a:defRPr sz="2000">
                <a:solidFill>
                  <a:schemeClr val="tx1"/>
                </a:solidFill>
                <a:latin typeface="Amnesty Trade Gothic" panose="020B0503040303020004" pitchFamily="34" charset="0"/>
              </a:defRPr>
            </a:lvl2pPr>
            <a:lvl3pPr marL="1143000" indent="-228600">
              <a:lnSpc>
                <a:spcPts val="2000"/>
              </a:lnSpc>
              <a:spcBef>
                <a:spcPts val="400"/>
              </a:spcBef>
              <a:buFont typeface="Arial" panose="020B0604020202020204" pitchFamily="34" charset="0"/>
              <a:buChar char="–"/>
              <a:defRPr sz="2000">
                <a:solidFill>
                  <a:schemeClr val="tx1"/>
                </a:solidFill>
                <a:latin typeface="Amnesty Trade Gothic" panose="020B0503040303020004" pitchFamily="34" charset="0"/>
              </a:defRPr>
            </a:lvl3pPr>
            <a:lvl4pPr marL="1600200" indent="-228600">
              <a:lnSpc>
                <a:spcPts val="2000"/>
              </a:lnSpc>
              <a:spcBef>
                <a:spcPts val="400"/>
              </a:spcBef>
              <a:buFont typeface="Arial" panose="020B0604020202020204" pitchFamily="34" charset="0"/>
              <a:buChar char="–"/>
              <a:defRPr sz="2000">
                <a:solidFill>
                  <a:schemeClr val="tx1"/>
                </a:solidFill>
                <a:latin typeface="Amnesty Trade Gothic" panose="020B0503040303020004" pitchFamily="34" charset="0"/>
              </a:defRPr>
            </a:lvl4pPr>
            <a:lvl5pPr marL="2057400" indent="-228600">
              <a:lnSpc>
                <a:spcPts val="2000"/>
              </a:lnSpc>
              <a:spcBef>
                <a:spcPts val="400"/>
              </a:spcBef>
              <a:buFont typeface="Arial" panose="020B0604020202020204" pitchFamily="34" charset="0"/>
              <a:buChar char="–"/>
              <a:defRPr sz="2000">
                <a:solidFill>
                  <a:schemeClr val="tx1"/>
                </a:solidFill>
                <a:latin typeface="Amnesty Trade Gothic" panose="020B0503040303020004" pitchFamily="34" charset="0"/>
              </a:defRPr>
            </a:lvl5pPr>
            <a:lvl6pPr marL="2514600" indent="-228600" defTabSz="457200" eaLnBrk="0" fontAlgn="base" hangingPunct="0">
              <a:lnSpc>
                <a:spcPts val="2000"/>
              </a:lnSpc>
              <a:spcBef>
                <a:spcPts val="400"/>
              </a:spcBef>
              <a:spcAft>
                <a:spcPct val="0"/>
              </a:spcAft>
              <a:buFont typeface="Arial" panose="020B0604020202020204" pitchFamily="34" charset="0"/>
              <a:buChar char="–"/>
              <a:defRPr sz="2000">
                <a:solidFill>
                  <a:schemeClr val="tx1"/>
                </a:solidFill>
                <a:latin typeface="Amnesty Trade Gothic" panose="020B0503040303020004" pitchFamily="34" charset="0"/>
              </a:defRPr>
            </a:lvl6pPr>
            <a:lvl7pPr marL="2971800" indent="-228600" defTabSz="457200" eaLnBrk="0" fontAlgn="base" hangingPunct="0">
              <a:lnSpc>
                <a:spcPts val="2000"/>
              </a:lnSpc>
              <a:spcBef>
                <a:spcPts val="400"/>
              </a:spcBef>
              <a:spcAft>
                <a:spcPct val="0"/>
              </a:spcAft>
              <a:buFont typeface="Arial" panose="020B0604020202020204" pitchFamily="34" charset="0"/>
              <a:buChar char="–"/>
              <a:defRPr sz="2000">
                <a:solidFill>
                  <a:schemeClr val="tx1"/>
                </a:solidFill>
                <a:latin typeface="Amnesty Trade Gothic" panose="020B0503040303020004" pitchFamily="34" charset="0"/>
              </a:defRPr>
            </a:lvl7pPr>
            <a:lvl8pPr marL="3429000" indent="-228600" defTabSz="457200" eaLnBrk="0" fontAlgn="base" hangingPunct="0">
              <a:lnSpc>
                <a:spcPts val="2000"/>
              </a:lnSpc>
              <a:spcBef>
                <a:spcPts val="400"/>
              </a:spcBef>
              <a:spcAft>
                <a:spcPct val="0"/>
              </a:spcAft>
              <a:buFont typeface="Arial" panose="020B0604020202020204" pitchFamily="34" charset="0"/>
              <a:buChar char="–"/>
              <a:defRPr sz="2000">
                <a:solidFill>
                  <a:schemeClr val="tx1"/>
                </a:solidFill>
                <a:latin typeface="Amnesty Trade Gothic" panose="020B0503040303020004" pitchFamily="34" charset="0"/>
              </a:defRPr>
            </a:lvl8pPr>
            <a:lvl9pPr marL="3886200" indent="-228600" defTabSz="457200" eaLnBrk="0" fontAlgn="base" hangingPunct="0">
              <a:lnSpc>
                <a:spcPts val="2000"/>
              </a:lnSpc>
              <a:spcBef>
                <a:spcPts val="400"/>
              </a:spcBef>
              <a:spcAft>
                <a:spcPct val="0"/>
              </a:spcAft>
              <a:buFont typeface="Arial" panose="020B0604020202020204" pitchFamily="34" charset="0"/>
              <a:buChar char="–"/>
              <a:defRPr sz="2000">
                <a:solidFill>
                  <a:schemeClr val="tx1"/>
                </a:solidFill>
                <a:latin typeface="Amnesty Trade Gothic" panose="020B0503040303020004" pitchFamily="34" charset="0"/>
              </a:defRPr>
            </a:lvl9pPr>
          </a:lstStyle>
          <a:p>
            <a:pPr>
              <a:lnSpc>
                <a:spcPct val="80000"/>
              </a:lnSpc>
              <a:spcBef>
                <a:spcPct val="0"/>
              </a:spcBef>
              <a:buFontTx/>
              <a:buNone/>
            </a:pPr>
            <a:fld id="{6FC0DAD9-95E9-4A4D-866D-8D8928B2F292}" type="slidenum">
              <a:rPr lang="de-DE" altLang="de-DE" sz="1200">
                <a:solidFill>
                  <a:srgbClr val="FFFFFF"/>
                </a:solidFill>
                <a:latin typeface="Tw Cen MT" charset="0"/>
              </a:rPr>
              <a:pPr>
                <a:lnSpc>
                  <a:spcPct val="80000"/>
                </a:lnSpc>
                <a:spcBef>
                  <a:spcPct val="0"/>
                </a:spcBef>
                <a:buFontTx/>
                <a:buNone/>
              </a:pPr>
              <a:t>15</a:t>
            </a:fld>
            <a:endParaRPr lang="de-DE" altLang="de-DE" sz="1200">
              <a:solidFill>
                <a:srgbClr val="FFFFFF"/>
              </a:solidFill>
              <a:latin typeface="Tw Cen MT" charset="0"/>
            </a:endParaRPr>
          </a:p>
        </p:txBody>
      </p:sp>
      <p:pic>
        <p:nvPicPr>
          <p:cNvPr id="24581" name="Bild 5" descr="Bildschirmfoto 2014-10-26 um 15.27.38.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38813" y="4483100"/>
            <a:ext cx="3225800" cy="212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el 1"/>
          <p:cNvSpPr>
            <a:spLocks noGrp="1"/>
          </p:cNvSpPr>
          <p:nvPr>
            <p:ph type="title"/>
          </p:nvPr>
        </p:nvSpPr>
        <p:spPr/>
        <p:txBody>
          <a:bodyPr/>
          <a:lstStyle/>
          <a:p>
            <a:pPr eaLnBrk="1" hangingPunct="1"/>
            <a:r>
              <a:rPr lang="de-DE" altLang="de-DE" smtClean="0">
                <a:ea typeface="ＭＳ Ｐゴシック" panose="020B0600070205080204" pitchFamily="34" charset="-128"/>
              </a:rPr>
              <a:t>FOLGEN VON MOBBING II</a:t>
            </a:r>
          </a:p>
        </p:txBody>
      </p:sp>
      <p:sp>
        <p:nvSpPr>
          <p:cNvPr id="32771" name="Inhaltsplatzhalter 2"/>
          <p:cNvSpPr>
            <a:spLocks noGrp="1"/>
          </p:cNvSpPr>
          <p:nvPr>
            <p:ph idx="1"/>
          </p:nvPr>
        </p:nvSpPr>
        <p:spPr>
          <a:xfrm>
            <a:off x="612775" y="1600200"/>
            <a:ext cx="8153400" cy="4997450"/>
          </a:xfrm>
        </p:spPr>
        <p:txBody>
          <a:bodyPr/>
          <a:lstStyle/>
          <a:p>
            <a:pPr marL="0" indent="0" eaLnBrk="1" hangingPunct="1">
              <a:buFont typeface="Wingdings" panose="05000000000000000000" pitchFamily="2" charset="2"/>
              <a:buNone/>
              <a:defRPr/>
            </a:pPr>
            <a:endParaRPr lang="de-DE" sz="2400" dirty="0" smtClean="0">
              <a:ea typeface="ＭＳ Ｐゴシック" panose="020B0600070205080204" pitchFamily="34" charset="-128"/>
            </a:endParaRPr>
          </a:p>
          <a:p>
            <a:pPr marL="0" indent="0" eaLnBrk="1" hangingPunct="1">
              <a:buFont typeface="Wingdings" panose="05000000000000000000" pitchFamily="2" charset="2"/>
              <a:buNone/>
              <a:defRPr/>
            </a:pPr>
            <a:r>
              <a:rPr lang="de-DE" sz="2400" b="1" dirty="0" smtClean="0">
                <a:ea typeface="ＭＳ Ｐゴシック" panose="020B0600070205080204" pitchFamily="34" charset="-128"/>
              </a:rPr>
              <a:t>Psychosomatische Symptome</a:t>
            </a:r>
          </a:p>
          <a:p>
            <a:pPr eaLnBrk="1" hangingPunct="1">
              <a:defRPr/>
            </a:pPr>
            <a:endParaRPr lang="de-DE" sz="2400" dirty="0" smtClean="0">
              <a:ea typeface="ＭＳ Ｐゴシック" panose="020B0600070205080204" pitchFamily="34" charset="-128"/>
            </a:endParaRPr>
          </a:p>
          <a:p>
            <a:pPr lvl="1" eaLnBrk="1" hangingPunct="1">
              <a:lnSpc>
                <a:spcPct val="100000"/>
              </a:lnSpc>
              <a:buFont typeface="Wingdings" panose="05000000000000000000" pitchFamily="2" charset="2"/>
              <a:buChar char="q"/>
              <a:defRPr/>
            </a:pPr>
            <a:r>
              <a:rPr lang="de-DE" sz="2400" dirty="0" smtClean="0">
                <a:ea typeface="ＭＳ Ｐゴシック" panose="020B0600070205080204" pitchFamily="34" charset="-128"/>
              </a:rPr>
              <a:t>Alpträume</a:t>
            </a:r>
          </a:p>
          <a:p>
            <a:pPr lvl="1" eaLnBrk="1" hangingPunct="1">
              <a:lnSpc>
                <a:spcPct val="100000"/>
              </a:lnSpc>
              <a:buFont typeface="Wingdings" panose="05000000000000000000" pitchFamily="2" charset="2"/>
              <a:buChar char="q"/>
              <a:defRPr/>
            </a:pPr>
            <a:r>
              <a:rPr lang="de-DE" sz="2400" dirty="0" smtClean="0">
                <a:ea typeface="ＭＳ Ｐゴシック" panose="020B0600070205080204" pitchFamily="34" charset="-128"/>
              </a:rPr>
              <a:t>Bauch-/Magenschmerzen</a:t>
            </a:r>
          </a:p>
          <a:p>
            <a:pPr lvl="1" eaLnBrk="1" hangingPunct="1">
              <a:lnSpc>
                <a:spcPct val="100000"/>
              </a:lnSpc>
              <a:buFont typeface="Wingdings" panose="05000000000000000000" pitchFamily="2" charset="2"/>
              <a:buChar char="q"/>
              <a:defRPr/>
            </a:pPr>
            <a:r>
              <a:rPr lang="de-DE" sz="2400" dirty="0" smtClean="0">
                <a:ea typeface="ＭＳ Ｐゴシック" panose="020B0600070205080204" pitchFamily="34" charset="-128"/>
              </a:rPr>
              <a:t>Durchfall</a:t>
            </a:r>
          </a:p>
          <a:p>
            <a:pPr lvl="1" eaLnBrk="1" hangingPunct="1">
              <a:lnSpc>
                <a:spcPct val="100000"/>
              </a:lnSpc>
              <a:buFont typeface="Wingdings" panose="05000000000000000000" pitchFamily="2" charset="2"/>
              <a:buChar char="q"/>
              <a:defRPr/>
            </a:pPr>
            <a:r>
              <a:rPr lang="de-DE" sz="2400" dirty="0" smtClean="0">
                <a:ea typeface="ＭＳ Ｐゴシック" panose="020B0600070205080204" pitchFamily="34" charset="-128"/>
              </a:rPr>
              <a:t>Erbrechen</a:t>
            </a:r>
          </a:p>
          <a:p>
            <a:pPr lvl="1" eaLnBrk="1" hangingPunct="1">
              <a:lnSpc>
                <a:spcPct val="100000"/>
              </a:lnSpc>
              <a:buFont typeface="Wingdings" panose="05000000000000000000" pitchFamily="2" charset="2"/>
              <a:buChar char="q"/>
              <a:defRPr/>
            </a:pPr>
            <a:r>
              <a:rPr lang="de-DE" sz="2400" dirty="0" smtClean="0">
                <a:ea typeface="ＭＳ Ｐゴシック" panose="020B0600070205080204" pitchFamily="34" charset="-128"/>
              </a:rPr>
              <a:t>Übelkeit</a:t>
            </a:r>
          </a:p>
          <a:p>
            <a:pPr lvl="1" eaLnBrk="1" hangingPunct="1">
              <a:lnSpc>
                <a:spcPct val="100000"/>
              </a:lnSpc>
              <a:buFont typeface="Wingdings" panose="05000000000000000000" pitchFamily="2" charset="2"/>
              <a:buChar char="q"/>
              <a:defRPr/>
            </a:pPr>
            <a:r>
              <a:rPr lang="de-DE" sz="2400" dirty="0" smtClean="0">
                <a:ea typeface="ＭＳ Ｐゴシック" panose="020B0600070205080204" pitchFamily="34" charset="-128"/>
              </a:rPr>
              <a:t>Appetitlosigkeit</a:t>
            </a:r>
          </a:p>
          <a:p>
            <a:pPr lvl="1" eaLnBrk="1" hangingPunct="1">
              <a:lnSpc>
                <a:spcPct val="100000"/>
              </a:lnSpc>
              <a:buFont typeface="Wingdings" panose="05000000000000000000" pitchFamily="2" charset="2"/>
              <a:buChar char="q"/>
              <a:defRPr/>
            </a:pPr>
            <a:r>
              <a:rPr lang="de-DE" sz="2400" dirty="0" smtClean="0">
                <a:ea typeface="ＭＳ Ｐゴシック" panose="020B0600070205080204" pitchFamily="34" charset="-128"/>
              </a:rPr>
              <a:t>Weinen </a:t>
            </a:r>
          </a:p>
          <a:p>
            <a:pPr lvl="1" eaLnBrk="1" hangingPunct="1">
              <a:lnSpc>
                <a:spcPct val="100000"/>
              </a:lnSpc>
              <a:buFont typeface="Wingdings" panose="05000000000000000000" pitchFamily="2" charset="2"/>
              <a:buChar char="q"/>
              <a:defRPr/>
            </a:pPr>
            <a:r>
              <a:rPr lang="de-DE" sz="2400" dirty="0" smtClean="0">
                <a:ea typeface="ＭＳ Ｐゴシック" panose="020B0600070205080204" pitchFamily="34" charset="-128"/>
              </a:rPr>
              <a:t>Einsamkeit</a:t>
            </a:r>
          </a:p>
          <a:p>
            <a:pPr lvl="1" eaLnBrk="1" hangingPunct="1">
              <a:lnSpc>
                <a:spcPct val="100000"/>
              </a:lnSpc>
              <a:buFont typeface="Wingdings" panose="05000000000000000000" pitchFamily="2" charset="2"/>
              <a:buChar char="q"/>
              <a:defRPr/>
            </a:pPr>
            <a:r>
              <a:rPr lang="de-DE" sz="2400" dirty="0" smtClean="0">
                <a:ea typeface="ＭＳ Ｐゴシック" panose="020B0600070205080204" pitchFamily="34" charset="-128"/>
              </a:rPr>
              <a:t>Kontaktarmut</a:t>
            </a:r>
          </a:p>
        </p:txBody>
      </p:sp>
      <p:sp>
        <p:nvSpPr>
          <p:cNvPr id="25604" name="Foliennummernplatzhalter 3"/>
          <p:cNvSpPr>
            <a:spLocks noGrp="1"/>
          </p:cNvSpPr>
          <p:nvPr>
            <p:ph type="sldNum" sz="quarter" idx="4294967295"/>
          </p:nvPr>
        </p:nvSpPr>
        <p:spPr bwMode="auto">
          <a:xfrm>
            <a:off x="0" y="1271588"/>
            <a:ext cx="533400" cy="244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2200"/>
              </a:lnSpc>
              <a:spcBef>
                <a:spcPts val="500"/>
              </a:spcBef>
              <a:buFont typeface="Wingdings" panose="05000000000000000000" pitchFamily="2" charset="2"/>
              <a:buChar char="§"/>
              <a:defRPr sz="2000">
                <a:solidFill>
                  <a:schemeClr val="tx1"/>
                </a:solidFill>
                <a:latin typeface="Amnesty Trade Gothic" panose="020B0503040303020004" pitchFamily="34" charset="0"/>
              </a:defRPr>
            </a:lvl1pPr>
            <a:lvl2pPr marL="37931725" indent="-37474525">
              <a:lnSpc>
                <a:spcPts val="2000"/>
              </a:lnSpc>
              <a:spcBef>
                <a:spcPts val="400"/>
              </a:spcBef>
              <a:buFont typeface="Arial" panose="020B0604020202020204" pitchFamily="34" charset="0"/>
              <a:buChar char="–"/>
              <a:defRPr sz="2000">
                <a:solidFill>
                  <a:schemeClr val="tx1"/>
                </a:solidFill>
                <a:latin typeface="Amnesty Trade Gothic" panose="020B0503040303020004" pitchFamily="34" charset="0"/>
              </a:defRPr>
            </a:lvl2pPr>
            <a:lvl3pPr marL="1143000" indent="-228600">
              <a:lnSpc>
                <a:spcPts val="2000"/>
              </a:lnSpc>
              <a:spcBef>
                <a:spcPts val="400"/>
              </a:spcBef>
              <a:buFont typeface="Arial" panose="020B0604020202020204" pitchFamily="34" charset="0"/>
              <a:buChar char="–"/>
              <a:defRPr sz="2000">
                <a:solidFill>
                  <a:schemeClr val="tx1"/>
                </a:solidFill>
                <a:latin typeface="Amnesty Trade Gothic" panose="020B0503040303020004" pitchFamily="34" charset="0"/>
              </a:defRPr>
            </a:lvl3pPr>
            <a:lvl4pPr marL="1600200" indent="-228600">
              <a:lnSpc>
                <a:spcPts val="2000"/>
              </a:lnSpc>
              <a:spcBef>
                <a:spcPts val="400"/>
              </a:spcBef>
              <a:buFont typeface="Arial" panose="020B0604020202020204" pitchFamily="34" charset="0"/>
              <a:buChar char="–"/>
              <a:defRPr sz="2000">
                <a:solidFill>
                  <a:schemeClr val="tx1"/>
                </a:solidFill>
                <a:latin typeface="Amnesty Trade Gothic" panose="020B0503040303020004" pitchFamily="34" charset="0"/>
              </a:defRPr>
            </a:lvl4pPr>
            <a:lvl5pPr marL="2057400" indent="-228600">
              <a:lnSpc>
                <a:spcPts val="2000"/>
              </a:lnSpc>
              <a:spcBef>
                <a:spcPts val="400"/>
              </a:spcBef>
              <a:buFont typeface="Arial" panose="020B0604020202020204" pitchFamily="34" charset="0"/>
              <a:buChar char="–"/>
              <a:defRPr sz="2000">
                <a:solidFill>
                  <a:schemeClr val="tx1"/>
                </a:solidFill>
                <a:latin typeface="Amnesty Trade Gothic" panose="020B0503040303020004" pitchFamily="34" charset="0"/>
              </a:defRPr>
            </a:lvl5pPr>
            <a:lvl6pPr marL="2514600" indent="-228600" defTabSz="457200" eaLnBrk="0" fontAlgn="base" hangingPunct="0">
              <a:lnSpc>
                <a:spcPts val="2000"/>
              </a:lnSpc>
              <a:spcBef>
                <a:spcPts val="400"/>
              </a:spcBef>
              <a:spcAft>
                <a:spcPct val="0"/>
              </a:spcAft>
              <a:buFont typeface="Arial" panose="020B0604020202020204" pitchFamily="34" charset="0"/>
              <a:buChar char="–"/>
              <a:defRPr sz="2000">
                <a:solidFill>
                  <a:schemeClr val="tx1"/>
                </a:solidFill>
                <a:latin typeface="Amnesty Trade Gothic" panose="020B0503040303020004" pitchFamily="34" charset="0"/>
              </a:defRPr>
            </a:lvl6pPr>
            <a:lvl7pPr marL="2971800" indent="-228600" defTabSz="457200" eaLnBrk="0" fontAlgn="base" hangingPunct="0">
              <a:lnSpc>
                <a:spcPts val="2000"/>
              </a:lnSpc>
              <a:spcBef>
                <a:spcPts val="400"/>
              </a:spcBef>
              <a:spcAft>
                <a:spcPct val="0"/>
              </a:spcAft>
              <a:buFont typeface="Arial" panose="020B0604020202020204" pitchFamily="34" charset="0"/>
              <a:buChar char="–"/>
              <a:defRPr sz="2000">
                <a:solidFill>
                  <a:schemeClr val="tx1"/>
                </a:solidFill>
                <a:latin typeface="Amnesty Trade Gothic" panose="020B0503040303020004" pitchFamily="34" charset="0"/>
              </a:defRPr>
            </a:lvl7pPr>
            <a:lvl8pPr marL="3429000" indent="-228600" defTabSz="457200" eaLnBrk="0" fontAlgn="base" hangingPunct="0">
              <a:lnSpc>
                <a:spcPts val="2000"/>
              </a:lnSpc>
              <a:spcBef>
                <a:spcPts val="400"/>
              </a:spcBef>
              <a:spcAft>
                <a:spcPct val="0"/>
              </a:spcAft>
              <a:buFont typeface="Arial" panose="020B0604020202020204" pitchFamily="34" charset="0"/>
              <a:buChar char="–"/>
              <a:defRPr sz="2000">
                <a:solidFill>
                  <a:schemeClr val="tx1"/>
                </a:solidFill>
                <a:latin typeface="Amnesty Trade Gothic" panose="020B0503040303020004" pitchFamily="34" charset="0"/>
              </a:defRPr>
            </a:lvl8pPr>
            <a:lvl9pPr marL="3886200" indent="-228600" defTabSz="457200" eaLnBrk="0" fontAlgn="base" hangingPunct="0">
              <a:lnSpc>
                <a:spcPts val="2000"/>
              </a:lnSpc>
              <a:spcBef>
                <a:spcPts val="400"/>
              </a:spcBef>
              <a:spcAft>
                <a:spcPct val="0"/>
              </a:spcAft>
              <a:buFont typeface="Arial" panose="020B0604020202020204" pitchFamily="34" charset="0"/>
              <a:buChar char="–"/>
              <a:defRPr sz="2000">
                <a:solidFill>
                  <a:schemeClr val="tx1"/>
                </a:solidFill>
                <a:latin typeface="Amnesty Trade Gothic" panose="020B0503040303020004" pitchFamily="34" charset="0"/>
              </a:defRPr>
            </a:lvl9pPr>
          </a:lstStyle>
          <a:p>
            <a:pPr>
              <a:lnSpc>
                <a:spcPct val="80000"/>
              </a:lnSpc>
              <a:spcBef>
                <a:spcPct val="0"/>
              </a:spcBef>
              <a:buFontTx/>
              <a:buNone/>
            </a:pPr>
            <a:fld id="{907EF1D1-AC43-4337-96C2-5B1C36960B6E}" type="slidenum">
              <a:rPr lang="de-DE" altLang="de-DE" sz="1200">
                <a:solidFill>
                  <a:srgbClr val="FFFFFF"/>
                </a:solidFill>
                <a:latin typeface="Tw Cen MT" charset="0"/>
              </a:rPr>
              <a:pPr>
                <a:lnSpc>
                  <a:spcPct val="80000"/>
                </a:lnSpc>
                <a:spcBef>
                  <a:spcPct val="0"/>
                </a:spcBef>
                <a:buFontTx/>
                <a:buNone/>
              </a:pPr>
              <a:t>16</a:t>
            </a:fld>
            <a:endParaRPr lang="de-DE" altLang="de-DE" sz="1200">
              <a:solidFill>
                <a:srgbClr val="FFFFFF"/>
              </a:solidFill>
              <a:latin typeface="Tw Cen MT"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el 1"/>
          <p:cNvSpPr>
            <a:spLocks noGrp="1"/>
          </p:cNvSpPr>
          <p:nvPr>
            <p:ph type="title"/>
          </p:nvPr>
        </p:nvSpPr>
        <p:spPr/>
        <p:txBody>
          <a:bodyPr/>
          <a:lstStyle/>
          <a:p>
            <a:pPr eaLnBrk="1" hangingPunct="1"/>
            <a:r>
              <a:rPr lang="de-DE" altLang="de-DE" smtClean="0">
                <a:ea typeface="ＭＳ Ｐゴシック" panose="020B0600070205080204" pitchFamily="34" charset="-128"/>
              </a:rPr>
              <a:t>FOLGEN VON MOBBING III</a:t>
            </a:r>
          </a:p>
        </p:txBody>
      </p:sp>
      <p:sp>
        <p:nvSpPr>
          <p:cNvPr id="26627" name="Inhaltsplatzhalter 2"/>
          <p:cNvSpPr>
            <a:spLocks noGrp="1"/>
          </p:cNvSpPr>
          <p:nvPr>
            <p:ph idx="1"/>
          </p:nvPr>
        </p:nvSpPr>
        <p:spPr>
          <a:xfrm>
            <a:off x="612775" y="1600200"/>
            <a:ext cx="8153400" cy="4997450"/>
          </a:xfrm>
        </p:spPr>
        <p:txBody>
          <a:bodyPr/>
          <a:lstStyle/>
          <a:p>
            <a:pPr marL="0" indent="0" eaLnBrk="1" hangingPunct="1">
              <a:buFont typeface="Wingdings" panose="05000000000000000000" pitchFamily="2" charset="2"/>
              <a:buNone/>
            </a:pPr>
            <a:endParaRPr lang="de-DE" altLang="de-DE" smtClean="0">
              <a:ea typeface="ＭＳ Ｐゴシック" panose="020B0600070205080204" pitchFamily="34" charset="-128"/>
            </a:endParaRPr>
          </a:p>
          <a:p>
            <a:pPr marL="0" indent="0" eaLnBrk="1" hangingPunct="1">
              <a:lnSpc>
                <a:spcPct val="100000"/>
              </a:lnSpc>
              <a:buFont typeface="Wingdings" panose="05000000000000000000" pitchFamily="2" charset="2"/>
              <a:buNone/>
            </a:pPr>
            <a:endParaRPr lang="de-DE" altLang="de-DE" sz="2400" b="1" smtClean="0">
              <a:ea typeface="ＭＳ Ｐゴシック" panose="020B0600070205080204" pitchFamily="34" charset="-128"/>
            </a:endParaRPr>
          </a:p>
          <a:p>
            <a:pPr marL="0" indent="0" eaLnBrk="1" hangingPunct="1">
              <a:lnSpc>
                <a:spcPct val="100000"/>
              </a:lnSpc>
              <a:buFont typeface="Wingdings" panose="05000000000000000000" pitchFamily="2" charset="2"/>
              <a:buNone/>
            </a:pPr>
            <a:r>
              <a:rPr lang="de-DE" altLang="de-DE" sz="2400" b="1" smtClean="0">
                <a:ea typeface="ＭＳ Ｐゴシック" panose="020B0600070205080204" pitchFamily="34" charset="-128"/>
              </a:rPr>
              <a:t>Typische Symptome des Erschreckens: </a:t>
            </a:r>
          </a:p>
          <a:p>
            <a:pPr marL="0" indent="0" eaLnBrk="1" hangingPunct="1">
              <a:lnSpc>
                <a:spcPct val="100000"/>
              </a:lnSpc>
              <a:buFont typeface="Wingdings" panose="05000000000000000000" pitchFamily="2" charset="2"/>
              <a:buNone/>
            </a:pPr>
            <a:endParaRPr lang="de-DE" altLang="de-DE" sz="2400" smtClean="0">
              <a:ea typeface="ＭＳ Ｐゴシック" panose="020B0600070205080204" pitchFamily="34" charset="-128"/>
            </a:endParaRPr>
          </a:p>
          <a:p>
            <a:pPr lvl="1" eaLnBrk="1" hangingPunct="1">
              <a:lnSpc>
                <a:spcPct val="100000"/>
              </a:lnSpc>
              <a:buFont typeface="Wingdings" panose="05000000000000000000" pitchFamily="2" charset="2"/>
              <a:buChar char="q"/>
            </a:pPr>
            <a:r>
              <a:rPr lang="de-DE" altLang="de-DE" sz="2400" smtClean="0">
                <a:ea typeface="ＭＳ Ｐゴシック" panose="020B0600070205080204" pitchFamily="34" charset="-128"/>
              </a:rPr>
              <a:t>„Druck“ auf der Brust</a:t>
            </a:r>
          </a:p>
          <a:p>
            <a:pPr lvl="1" eaLnBrk="1" hangingPunct="1">
              <a:lnSpc>
                <a:spcPct val="100000"/>
              </a:lnSpc>
              <a:buFont typeface="Wingdings" panose="05000000000000000000" pitchFamily="2" charset="2"/>
              <a:buChar char="q"/>
            </a:pPr>
            <a:r>
              <a:rPr lang="de-DE" altLang="de-DE" sz="2400" smtClean="0">
                <a:ea typeface="ＭＳ Ｐゴシック" panose="020B0600070205080204" pitchFamily="34" charset="-128"/>
              </a:rPr>
              <a:t>Schweissausbrüche</a:t>
            </a:r>
          </a:p>
          <a:p>
            <a:pPr lvl="1" eaLnBrk="1" hangingPunct="1">
              <a:lnSpc>
                <a:spcPct val="100000"/>
              </a:lnSpc>
              <a:buFont typeface="Wingdings" panose="05000000000000000000" pitchFamily="2" charset="2"/>
              <a:buChar char="q"/>
            </a:pPr>
            <a:r>
              <a:rPr lang="de-DE" altLang="de-DE" sz="2400" smtClean="0">
                <a:ea typeface="ＭＳ Ｐゴシック" panose="020B0600070205080204" pitchFamily="34" charset="-128"/>
              </a:rPr>
              <a:t>Trockener Mund</a:t>
            </a:r>
          </a:p>
          <a:p>
            <a:pPr lvl="1" eaLnBrk="1" hangingPunct="1">
              <a:lnSpc>
                <a:spcPct val="100000"/>
              </a:lnSpc>
              <a:buFont typeface="Wingdings" panose="05000000000000000000" pitchFamily="2" charset="2"/>
              <a:buChar char="q"/>
            </a:pPr>
            <a:r>
              <a:rPr lang="de-DE" altLang="de-DE" sz="2400" smtClean="0">
                <a:ea typeface="ＭＳ Ｐゴシック" panose="020B0600070205080204" pitchFamily="34" charset="-128"/>
              </a:rPr>
              <a:t>Herzklopfen</a:t>
            </a:r>
          </a:p>
          <a:p>
            <a:pPr lvl="1" eaLnBrk="1" hangingPunct="1">
              <a:lnSpc>
                <a:spcPct val="100000"/>
              </a:lnSpc>
              <a:buFont typeface="Wingdings" panose="05000000000000000000" pitchFamily="2" charset="2"/>
              <a:buChar char="q"/>
            </a:pPr>
            <a:r>
              <a:rPr lang="de-DE" altLang="de-DE" sz="2400" smtClean="0">
                <a:ea typeface="ＭＳ Ｐゴシック" panose="020B0600070205080204" pitchFamily="34" charset="-128"/>
              </a:rPr>
              <a:t>Atemnot</a:t>
            </a:r>
          </a:p>
          <a:p>
            <a:pPr lvl="1" eaLnBrk="1" hangingPunct="1">
              <a:lnSpc>
                <a:spcPct val="100000"/>
              </a:lnSpc>
              <a:buFont typeface="Wingdings" panose="05000000000000000000" pitchFamily="2" charset="2"/>
              <a:buChar char="q"/>
            </a:pPr>
            <a:r>
              <a:rPr lang="de-DE" altLang="de-DE" sz="2400" smtClean="0">
                <a:ea typeface="ＭＳ Ｐゴシック" panose="020B0600070205080204" pitchFamily="34" charset="-128"/>
              </a:rPr>
              <a:t>Blutwallungen</a:t>
            </a:r>
          </a:p>
        </p:txBody>
      </p:sp>
      <p:sp>
        <p:nvSpPr>
          <p:cNvPr id="26628" name="Foliennummernplatzhalter 3"/>
          <p:cNvSpPr>
            <a:spLocks noGrp="1"/>
          </p:cNvSpPr>
          <p:nvPr>
            <p:ph type="sldNum" sz="quarter" idx="4294967295"/>
          </p:nvPr>
        </p:nvSpPr>
        <p:spPr bwMode="auto">
          <a:xfrm>
            <a:off x="0" y="1271588"/>
            <a:ext cx="533400" cy="244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2200"/>
              </a:lnSpc>
              <a:spcBef>
                <a:spcPts val="500"/>
              </a:spcBef>
              <a:buFont typeface="Wingdings" panose="05000000000000000000" pitchFamily="2" charset="2"/>
              <a:buChar char="§"/>
              <a:defRPr sz="2000">
                <a:solidFill>
                  <a:schemeClr val="tx1"/>
                </a:solidFill>
                <a:latin typeface="Amnesty Trade Gothic" panose="020B0503040303020004" pitchFamily="34" charset="0"/>
              </a:defRPr>
            </a:lvl1pPr>
            <a:lvl2pPr marL="37931725" indent="-37474525">
              <a:lnSpc>
                <a:spcPts val="2000"/>
              </a:lnSpc>
              <a:spcBef>
                <a:spcPts val="400"/>
              </a:spcBef>
              <a:buFont typeface="Arial" panose="020B0604020202020204" pitchFamily="34" charset="0"/>
              <a:buChar char="–"/>
              <a:defRPr sz="2000">
                <a:solidFill>
                  <a:schemeClr val="tx1"/>
                </a:solidFill>
                <a:latin typeface="Amnesty Trade Gothic" panose="020B0503040303020004" pitchFamily="34" charset="0"/>
              </a:defRPr>
            </a:lvl2pPr>
            <a:lvl3pPr marL="1143000" indent="-228600">
              <a:lnSpc>
                <a:spcPts val="2000"/>
              </a:lnSpc>
              <a:spcBef>
                <a:spcPts val="400"/>
              </a:spcBef>
              <a:buFont typeface="Arial" panose="020B0604020202020204" pitchFamily="34" charset="0"/>
              <a:buChar char="–"/>
              <a:defRPr sz="2000">
                <a:solidFill>
                  <a:schemeClr val="tx1"/>
                </a:solidFill>
                <a:latin typeface="Amnesty Trade Gothic" panose="020B0503040303020004" pitchFamily="34" charset="0"/>
              </a:defRPr>
            </a:lvl3pPr>
            <a:lvl4pPr marL="1600200" indent="-228600">
              <a:lnSpc>
                <a:spcPts val="2000"/>
              </a:lnSpc>
              <a:spcBef>
                <a:spcPts val="400"/>
              </a:spcBef>
              <a:buFont typeface="Arial" panose="020B0604020202020204" pitchFamily="34" charset="0"/>
              <a:buChar char="–"/>
              <a:defRPr sz="2000">
                <a:solidFill>
                  <a:schemeClr val="tx1"/>
                </a:solidFill>
                <a:latin typeface="Amnesty Trade Gothic" panose="020B0503040303020004" pitchFamily="34" charset="0"/>
              </a:defRPr>
            </a:lvl4pPr>
            <a:lvl5pPr marL="2057400" indent="-228600">
              <a:lnSpc>
                <a:spcPts val="2000"/>
              </a:lnSpc>
              <a:spcBef>
                <a:spcPts val="400"/>
              </a:spcBef>
              <a:buFont typeface="Arial" panose="020B0604020202020204" pitchFamily="34" charset="0"/>
              <a:buChar char="–"/>
              <a:defRPr sz="2000">
                <a:solidFill>
                  <a:schemeClr val="tx1"/>
                </a:solidFill>
                <a:latin typeface="Amnesty Trade Gothic" panose="020B0503040303020004" pitchFamily="34" charset="0"/>
              </a:defRPr>
            </a:lvl5pPr>
            <a:lvl6pPr marL="2514600" indent="-228600" defTabSz="457200" eaLnBrk="0" fontAlgn="base" hangingPunct="0">
              <a:lnSpc>
                <a:spcPts val="2000"/>
              </a:lnSpc>
              <a:spcBef>
                <a:spcPts val="400"/>
              </a:spcBef>
              <a:spcAft>
                <a:spcPct val="0"/>
              </a:spcAft>
              <a:buFont typeface="Arial" panose="020B0604020202020204" pitchFamily="34" charset="0"/>
              <a:buChar char="–"/>
              <a:defRPr sz="2000">
                <a:solidFill>
                  <a:schemeClr val="tx1"/>
                </a:solidFill>
                <a:latin typeface="Amnesty Trade Gothic" panose="020B0503040303020004" pitchFamily="34" charset="0"/>
              </a:defRPr>
            </a:lvl6pPr>
            <a:lvl7pPr marL="2971800" indent="-228600" defTabSz="457200" eaLnBrk="0" fontAlgn="base" hangingPunct="0">
              <a:lnSpc>
                <a:spcPts val="2000"/>
              </a:lnSpc>
              <a:spcBef>
                <a:spcPts val="400"/>
              </a:spcBef>
              <a:spcAft>
                <a:spcPct val="0"/>
              </a:spcAft>
              <a:buFont typeface="Arial" panose="020B0604020202020204" pitchFamily="34" charset="0"/>
              <a:buChar char="–"/>
              <a:defRPr sz="2000">
                <a:solidFill>
                  <a:schemeClr val="tx1"/>
                </a:solidFill>
                <a:latin typeface="Amnesty Trade Gothic" panose="020B0503040303020004" pitchFamily="34" charset="0"/>
              </a:defRPr>
            </a:lvl7pPr>
            <a:lvl8pPr marL="3429000" indent="-228600" defTabSz="457200" eaLnBrk="0" fontAlgn="base" hangingPunct="0">
              <a:lnSpc>
                <a:spcPts val="2000"/>
              </a:lnSpc>
              <a:spcBef>
                <a:spcPts val="400"/>
              </a:spcBef>
              <a:spcAft>
                <a:spcPct val="0"/>
              </a:spcAft>
              <a:buFont typeface="Arial" panose="020B0604020202020204" pitchFamily="34" charset="0"/>
              <a:buChar char="–"/>
              <a:defRPr sz="2000">
                <a:solidFill>
                  <a:schemeClr val="tx1"/>
                </a:solidFill>
                <a:latin typeface="Amnesty Trade Gothic" panose="020B0503040303020004" pitchFamily="34" charset="0"/>
              </a:defRPr>
            </a:lvl8pPr>
            <a:lvl9pPr marL="3886200" indent="-228600" defTabSz="457200" eaLnBrk="0" fontAlgn="base" hangingPunct="0">
              <a:lnSpc>
                <a:spcPts val="2000"/>
              </a:lnSpc>
              <a:spcBef>
                <a:spcPts val="400"/>
              </a:spcBef>
              <a:spcAft>
                <a:spcPct val="0"/>
              </a:spcAft>
              <a:buFont typeface="Arial" panose="020B0604020202020204" pitchFamily="34" charset="0"/>
              <a:buChar char="–"/>
              <a:defRPr sz="2000">
                <a:solidFill>
                  <a:schemeClr val="tx1"/>
                </a:solidFill>
                <a:latin typeface="Amnesty Trade Gothic" panose="020B0503040303020004" pitchFamily="34" charset="0"/>
              </a:defRPr>
            </a:lvl9pPr>
          </a:lstStyle>
          <a:p>
            <a:pPr>
              <a:lnSpc>
                <a:spcPct val="80000"/>
              </a:lnSpc>
              <a:spcBef>
                <a:spcPct val="0"/>
              </a:spcBef>
              <a:buFontTx/>
              <a:buNone/>
            </a:pPr>
            <a:fld id="{78CD310A-A0E4-450D-B6B5-B32188A73ABB}" type="slidenum">
              <a:rPr lang="de-DE" altLang="de-DE" sz="1200">
                <a:solidFill>
                  <a:srgbClr val="FFFFFF"/>
                </a:solidFill>
                <a:latin typeface="Tw Cen MT" charset="0"/>
              </a:rPr>
              <a:pPr>
                <a:lnSpc>
                  <a:spcPct val="80000"/>
                </a:lnSpc>
                <a:spcBef>
                  <a:spcPct val="0"/>
                </a:spcBef>
                <a:buFontTx/>
                <a:buNone/>
              </a:pPr>
              <a:t>17</a:t>
            </a:fld>
            <a:endParaRPr lang="de-DE" altLang="de-DE" sz="1200">
              <a:solidFill>
                <a:srgbClr val="FFFFFF"/>
              </a:solidFill>
              <a:latin typeface="Tw Cen MT"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el 1"/>
          <p:cNvSpPr>
            <a:spLocks noGrp="1"/>
          </p:cNvSpPr>
          <p:nvPr>
            <p:ph type="title"/>
          </p:nvPr>
        </p:nvSpPr>
        <p:spPr/>
        <p:txBody>
          <a:bodyPr/>
          <a:lstStyle/>
          <a:p>
            <a:pPr eaLnBrk="1" hangingPunct="1"/>
            <a:r>
              <a:rPr lang="de-DE" altLang="de-DE" smtClean="0">
                <a:ea typeface="ＭＳ Ｐゴシック" panose="020B0600070205080204" pitchFamily="34" charset="-128"/>
              </a:rPr>
              <a:t>FOLGEN VON MOBBING IV</a:t>
            </a:r>
          </a:p>
        </p:txBody>
      </p:sp>
      <p:sp>
        <p:nvSpPr>
          <p:cNvPr id="27651" name="Inhaltsplatzhalter 2"/>
          <p:cNvSpPr>
            <a:spLocks noGrp="1"/>
          </p:cNvSpPr>
          <p:nvPr>
            <p:ph idx="1"/>
          </p:nvPr>
        </p:nvSpPr>
        <p:spPr>
          <a:xfrm>
            <a:off x="612775" y="1600200"/>
            <a:ext cx="8153400" cy="4997450"/>
          </a:xfrm>
        </p:spPr>
        <p:txBody>
          <a:bodyPr/>
          <a:lstStyle/>
          <a:p>
            <a:pPr marL="0" indent="0" eaLnBrk="1" hangingPunct="1">
              <a:buFont typeface="Wingdings" panose="05000000000000000000" pitchFamily="2" charset="2"/>
              <a:buNone/>
            </a:pPr>
            <a:endParaRPr lang="de-DE" altLang="de-DE" smtClean="0">
              <a:solidFill>
                <a:srgbClr val="FF0000"/>
              </a:solidFill>
              <a:ea typeface="ＭＳ Ｐゴシック" panose="020B0600070205080204" pitchFamily="34" charset="-128"/>
            </a:endParaRPr>
          </a:p>
          <a:p>
            <a:pPr marL="0" indent="0" eaLnBrk="1" hangingPunct="1">
              <a:lnSpc>
                <a:spcPct val="100000"/>
              </a:lnSpc>
              <a:buFont typeface="Wingdings" panose="05000000000000000000" pitchFamily="2" charset="2"/>
              <a:buNone/>
            </a:pPr>
            <a:r>
              <a:rPr lang="de-DE" altLang="de-DE" sz="2400" b="1" smtClean="0">
                <a:ea typeface="ＭＳ Ｐゴシック" panose="020B0600070205080204" pitchFamily="34" charset="-128"/>
              </a:rPr>
              <a:t>Auswirkungen/Symptome nach Stresszuständen: </a:t>
            </a:r>
          </a:p>
          <a:p>
            <a:pPr marL="0" indent="0" eaLnBrk="1" hangingPunct="1">
              <a:lnSpc>
                <a:spcPct val="100000"/>
              </a:lnSpc>
              <a:buFont typeface="Wingdings" panose="05000000000000000000" pitchFamily="2" charset="2"/>
              <a:buNone/>
            </a:pPr>
            <a:endParaRPr lang="de-DE" altLang="de-DE" sz="2400" smtClean="0">
              <a:ea typeface="ＭＳ Ｐゴシック" panose="020B0600070205080204" pitchFamily="34" charset="-128"/>
            </a:endParaRPr>
          </a:p>
          <a:p>
            <a:pPr marL="0" indent="0" eaLnBrk="1" hangingPunct="1">
              <a:lnSpc>
                <a:spcPct val="100000"/>
              </a:lnSpc>
              <a:buFont typeface="Wingdings" panose="05000000000000000000" pitchFamily="2" charset="2"/>
              <a:buNone/>
            </a:pPr>
            <a:endParaRPr lang="de-DE" altLang="de-DE" sz="2400" smtClean="0">
              <a:ea typeface="ＭＳ Ｐゴシック" panose="020B0600070205080204" pitchFamily="34" charset="-128"/>
            </a:endParaRPr>
          </a:p>
          <a:p>
            <a:pPr lvl="1" eaLnBrk="1" hangingPunct="1">
              <a:lnSpc>
                <a:spcPct val="100000"/>
              </a:lnSpc>
              <a:buFont typeface="Wingdings" panose="05000000000000000000" pitchFamily="2" charset="2"/>
              <a:buChar char="q"/>
            </a:pPr>
            <a:r>
              <a:rPr lang="de-DE" altLang="de-DE" sz="2400" smtClean="0">
                <a:ea typeface="ＭＳ Ｐゴシック" panose="020B0600070205080204" pitchFamily="34" charset="-128"/>
              </a:rPr>
              <a:t>Rückenschmerzen</a:t>
            </a:r>
          </a:p>
          <a:p>
            <a:pPr lvl="1" eaLnBrk="1" hangingPunct="1">
              <a:lnSpc>
                <a:spcPct val="100000"/>
              </a:lnSpc>
              <a:buFont typeface="Wingdings" panose="05000000000000000000" pitchFamily="2" charset="2"/>
              <a:buChar char="q"/>
            </a:pPr>
            <a:r>
              <a:rPr lang="de-DE" altLang="de-DE" sz="2400" smtClean="0">
                <a:ea typeface="ＭＳ Ｐゴシック" panose="020B0600070205080204" pitchFamily="34" charset="-128"/>
              </a:rPr>
              <a:t>Nackenschmerzen</a:t>
            </a:r>
          </a:p>
          <a:p>
            <a:pPr lvl="1" eaLnBrk="1" hangingPunct="1">
              <a:lnSpc>
                <a:spcPct val="100000"/>
              </a:lnSpc>
              <a:buFont typeface="Wingdings" panose="05000000000000000000" pitchFamily="2" charset="2"/>
              <a:buChar char="q"/>
            </a:pPr>
            <a:r>
              <a:rPr lang="de-DE" altLang="de-DE" sz="2400" smtClean="0">
                <a:ea typeface="ＭＳ Ｐゴシック" panose="020B0600070205080204" pitchFamily="34" charset="-128"/>
              </a:rPr>
              <a:t>Muskelschmerzen</a:t>
            </a:r>
          </a:p>
          <a:p>
            <a:pPr lvl="1" eaLnBrk="1" hangingPunct="1">
              <a:lnSpc>
                <a:spcPct val="100000"/>
              </a:lnSpc>
              <a:buFont typeface="Wingdings" panose="05000000000000000000" pitchFamily="2" charset="2"/>
              <a:buChar char="q"/>
            </a:pPr>
            <a:r>
              <a:rPr lang="de-DE" altLang="de-DE" sz="2400" smtClean="0">
                <a:ea typeface="ＭＳ Ｐゴシック" panose="020B0600070205080204" pitchFamily="34" charset="-128"/>
              </a:rPr>
              <a:t>Antriebslosigkeit</a:t>
            </a:r>
          </a:p>
          <a:p>
            <a:pPr lvl="1" eaLnBrk="1" hangingPunct="1">
              <a:lnSpc>
                <a:spcPct val="100000"/>
              </a:lnSpc>
              <a:buFont typeface="Wingdings" panose="05000000000000000000" pitchFamily="2" charset="2"/>
              <a:buChar char="q"/>
            </a:pPr>
            <a:endParaRPr lang="de-DE" altLang="de-DE" sz="2400" smtClean="0">
              <a:ea typeface="ＭＳ Ｐゴシック" panose="020B0600070205080204" pitchFamily="34" charset="-128"/>
            </a:endParaRPr>
          </a:p>
        </p:txBody>
      </p:sp>
      <p:sp>
        <p:nvSpPr>
          <p:cNvPr id="27652" name="Foliennummernplatzhalter 3"/>
          <p:cNvSpPr>
            <a:spLocks noGrp="1"/>
          </p:cNvSpPr>
          <p:nvPr>
            <p:ph type="sldNum" sz="quarter" idx="4294967295"/>
          </p:nvPr>
        </p:nvSpPr>
        <p:spPr bwMode="auto">
          <a:xfrm>
            <a:off x="0" y="1271588"/>
            <a:ext cx="533400" cy="244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2200"/>
              </a:lnSpc>
              <a:spcBef>
                <a:spcPts val="500"/>
              </a:spcBef>
              <a:buFont typeface="Wingdings" panose="05000000000000000000" pitchFamily="2" charset="2"/>
              <a:buChar char="§"/>
              <a:defRPr sz="2000">
                <a:solidFill>
                  <a:schemeClr val="tx1"/>
                </a:solidFill>
                <a:latin typeface="Amnesty Trade Gothic" panose="020B0503040303020004" pitchFamily="34" charset="0"/>
              </a:defRPr>
            </a:lvl1pPr>
            <a:lvl2pPr marL="37931725" indent="-37474525">
              <a:lnSpc>
                <a:spcPts val="2000"/>
              </a:lnSpc>
              <a:spcBef>
                <a:spcPts val="400"/>
              </a:spcBef>
              <a:buFont typeface="Arial" panose="020B0604020202020204" pitchFamily="34" charset="0"/>
              <a:buChar char="–"/>
              <a:defRPr sz="2000">
                <a:solidFill>
                  <a:schemeClr val="tx1"/>
                </a:solidFill>
                <a:latin typeface="Amnesty Trade Gothic" panose="020B0503040303020004" pitchFamily="34" charset="0"/>
              </a:defRPr>
            </a:lvl2pPr>
            <a:lvl3pPr marL="1143000" indent="-228600">
              <a:lnSpc>
                <a:spcPts val="2000"/>
              </a:lnSpc>
              <a:spcBef>
                <a:spcPts val="400"/>
              </a:spcBef>
              <a:buFont typeface="Arial" panose="020B0604020202020204" pitchFamily="34" charset="0"/>
              <a:buChar char="–"/>
              <a:defRPr sz="2000">
                <a:solidFill>
                  <a:schemeClr val="tx1"/>
                </a:solidFill>
                <a:latin typeface="Amnesty Trade Gothic" panose="020B0503040303020004" pitchFamily="34" charset="0"/>
              </a:defRPr>
            </a:lvl3pPr>
            <a:lvl4pPr marL="1600200" indent="-228600">
              <a:lnSpc>
                <a:spcPts val="2000"/>
              </a:lnSpc>
              <a:spcBef>
                <a:spcPts val="400"/>
              </a:spcBef>
              <a:buFont typeface="Arial" panose="020B0604020202020204" pitchFamily="34" charset="0"/>
              <a:buChar char="–"/>
              <a:defRPr sz="2000">
                <a:solidFill>
                  <a:schemeClr val="tx1"/>
                </a:solidFill>
                <a:latin typeface="Amnesty Trade Gothic" panose="020B0503040303020004" pitchFamily="34" charset="0"/>
              </a:defRPr>
            </a:lvl4pPr>
            <a:lvl5pPr marL="2057400" indent="-228600">
              <a:lnSpc>
                <a:spcPts val="2000"/>
              </a:lnSpc>
              <a:spcBef>
                <a:spcPts val="400"/>
              </a:spcBef>
              <a:buFont typeface="Arial" panose="020B0604020202020204" pitchFamily="34" charset="0"/>
              <a:buChar char="–"/>
              <a:defRPr sz="2000">
                <a:solidFill>
                  <a:schemeClr val="tx1"/>
                </a:solidFill>
                <a:latin typeface="Amnesty Trade Gothic" panose="020B0503040303020004" pitchFamily="34" charset="0"/>
              </a:defRPr>
            </a:lvl5pPr>
            <a:lvl6pPr marL="2514600" indent="-228600" defTabSz="457200" eaLnBrk="0" fontAlgn="base" hangingPunct="0">
              <a:lnSpc>
                <a:spcPts val="2000"/>
              </a:lnSpc>
              <a:spcBef>
                <a:spcPts val="400"/>
              </a:spcBef>
              <a:spcAft>
                <a:spcPct val="0"/>
              </a:spcAft>
              <a:buFont typeface="Arial" panose="020B0604020202020204" pitchFamily="34" charset="0"/>
              <a:buChar char="–"/>
              <a:defRPr sz="2000">
                <a:solidFill>
                  <a:schemeClr val="tx1"/>
                </a:solidFill>
                <a:latin typeface="Amnesty Trade Gothic" panose="020B0503040303020004" pitchFamily="34" charset="0"/>
              </a:defRPr>
            </a:lvl6pPr>
            <a:lvl7pPr marL="2971800" indent="-228600" defTabSz="457200" eaLnBrk="0" fontAlgn="base" hangingPunct="0">
              <a:lnSpc>
                <a:spcPts val="2000"/>
              </a:lnSpc>
              <a:spcBef>
                <a:spcPts val="400"/>
              </a:spcBef>
              <a:spcAft>
                <a:spcPct val="0"/>
              </a:spcAft>
              <a:buFont typeface="Arial" panose="020B0604020202020204" pitchFamily="34" charset="0"/>
              <a:buChar char="–"/>
              <a:defRPr sz="2000">
                <a:solidFill>
                  <a:schemeClr val="tx1"/>
                </a:solidFill>
                <a:latin typeface="Amnesty Trade Gothic" panose="020B0503040303020004" pitchFamily="34" charset="0"/>
              </a:defRPr>
            </a:lvl7pPr>
            <a:lvl8pPr marL="3429000" indent="-228600" defTabSz="457200" eaLnBrk="0" fontAlgn="base" hangingPunct="0">
              <a:lnSpc>
                <a:spcPts val="2000"/>
              </a:lnSpc>
              <a:spcBef>
                <a:spcPts val="400"/>
              </a:spcBef>
              <a:spcAft>
                <a:spcPct val="0"/>
              </a:spcAft>
              <a:buFont typeface="Arial" panose="020B0604020202020204" pitchFamily="34" charset="0"/>
              <a:buChar char="–"/>
              <a:defRPr sz="2000">
                <a:solidFill>
                  <a:schemeClr val="tx1"/>
                </a:solidFill>
                <a:latin typeface="Amnesty Trade Gothic" panose="020B0503040303020004" pitchFamily="34" charset="0"/>
              </a:defRPr>
            </a:lvl8pPr>
            <a:lvl9pPr marL="3886200" indent="-228600" defTabSz="457200" eaLnBrk="0" fontAlgn="base" hangingPunct="0">
              <a:lnSpc>
                <a:spcPts val="2000"/>
              </a:lnSpc>
              <a:spcBef>
                <a:spcPts val="400"/>
              </a:spcBef>
              <a:spcAft>
                <a:spcPct val="0"/>
              </a:spcAft>
              <a:buFont typeface="Arial" panose="020B0604020202020204" pitchFamily="34" charset="0"/>
              <a:buChar char="–"/>
              <a:defRPr sz="2000">
                <a:solidFill>
                  <a:schemeClr val="tx1"/>
                </a:solidFill>
                <a:latin typeface="Amnesty Trade Gothic" panose="020B0503040303020004" pitchFamily="34" charset="0"/>
              </a:defRPr>
            </a:lvl9pPr>
          </a:lstStyle>
          <a:p>
            <a:pPr>
              <a:lnSpc>
                <a:spcPct val="80000"/>
              </a:lnSpc>
              <a:spcBef>
                <a:spcPct val="0"/>
              </a:spcBef>
              <a:buFontTx/>
              <a:buNone/>
            </a:pPr>
            <a:fld id="{921AB130-4E7C-42FB-97EF-CF8E4BECD735}" type="slidenum">
              <a:rPr lang="de-DE" altLang="de-DE" sz="1200">
                <a:solidFill>
                  <a:srgbClr val="FFFFFF"/>
                </a:solidFill>
                <a:latin typeface="Tw Cen MT" charset="0"/>
              </a:rPr>
              <a:pPr>
                <a:lnSpc>
                  <a:spcPct val="80000"/>
                </a:lnSpc>
                <a:spcBef>
                  <a:spcPct val="0"/>
                </a:spcBef>
                <a:buFontTx/>
                <a:buNone/>
              </a:pPr>
              <a:t>18</a:t>
            </a:fld>
            <a:endParaRPr lang="de-DE" altLang="de-DE" sz="1200">
              <a:solidFill>
                <a:srgbClr val="FFFFFF"/>
              </a:solidFill>
              <a:latin typeface="Tw Cen MT"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el 1"/>
          <p:cNvSpPr>
            <a:spLocks noGrp="1"/>
          </p:cNvSpPr>
          <p:nvPr>
            <p:ph type="title"/>
          </p:nvPr>
        </p:nvSpPr>
        <p:spPr/>
        <p:txBody>
          <a:bodyPr/>
          <a:lstStyle/>
          <a:p>
            <a:pPr eaLnBrk="1" hangingPunct="1"/>
            <a:r>
              <a:rPr lang="de-DE" altLang="de-DE" smtClean="0">
                <a:ea typeface="ＭＳ Ｐゴシック" panose="020B0600070205080204" pitchFamily="34" charset="-128"/>
              </a:rPr>
              <a:t>FOLGEN VON MOBBING V</a:t>
            </a:r>
          </a:p>
        </p:txBody>
      </p:sp>
      <p:sp>
        <p:nvSpPr>
          <p:cNvPr id="28675" name="Inhaltsplatzhalter 2"/>
          <p:cNvSpPr>
            <a:spLocks noGrp="1"/>
          </p:cNvSpPr>
          <p:nvPr>
            <p:ph idx="1"/>
          </p:nvPr>
        </p:nvSpPr>
        <p:spPr>
          <a:xfrm>
            <a:off x="612775" y="1600200"/>
            <a:ext cx="8153400" cy="4997450"/>
          </a:xfrm>
        </p:spPr>
        <p:txBody>
          <a:bodyPr/>
          <a:lstStyle/>
          <a:p>
            <a:pPr marL="0" indent="0" eaLnBrk="1" hangingPunct="1">
              <a:buFont typeface="Wingdings" panose="05000000000000000000" pitchFamily="2" charset="2"/>
              <a:buNone/>
            </a:pPr>
            <a:endParaRPr lang="de-DE" altLang="de-DE" smtClean="0">
              <a:ea typeface="ＭＳ Ｐゴシック" panose="020B0600070205080204" pitchFamily="34" charset="-128"/>
            </a:endParaRPr>
          </a:p>
          <a:p>
            <a:pPr marL="0" indent="0" eaLnBrk="1" hangingPunct="1">
              <a:buFont typeface="Wingdings" panose="05000000000000000000" pitchFamily="2" charset="2"/>
              <a:buNone/>
            </a:pPr>
            <a:endParaRPr lang="de-DE" altLang="de-DE" sz="2400" b="1" smtClean="0">
              <a:ea typeface="ＭＳ Ｐゴシック" panose="020B0600070205080204" pitchFamily="34" charset="-128"/>
            </a:endParaRPr>
          </a:p>
          <a:p>
            <a:pPr marL="0" indent="0" eaLnBrk="1" hangingPunct="1">
              <a:buFont typeface="Wingdings" panose="05000000000000000000" pitchFamily="2" charset="2"/>
              <a:buNone/>
            </a:pPr>
            <a:r>
              <a:rPr lang="de-DE" altLang="de-DE" sz="2400" b="1" smtClean="0">
                <a:ea typeface="ＭＳ Ｐゴシック" panose="020B0600070205080204" pitchFamily="34" charset="-128"/>
              </a:rPr>
              <a:t>Posttraumatische Belastungsreaktionen</a:t>
            </a:r>
          </a:p>
          <a:p>
            <a:pPr marL="0" indent="0" eaLnBrk="1" hangingPunct="1">
              <a:buFont typeface="Wingdings" panose="05000000000000000000" pitchFamily="2" charset="2"/>
              <a:buNone/>
            </a:pPr>
            <a:endParaRPr lang="de-DE" altLang="de-DE" sz="2400" b="1" smtClean="0">
              <a:ea typeface="ＭＳ Ｐゴシック" panose="020B0600070205080204" pitchFamily="34" charset="-128"/>
            </a:endParaRPr>
          </a:p>
          <a:p>
            <a:pPr lvl="1" eaLnBrk="1" hangingPunct="1">
              <a:lnSpc>
                <a:spcPct val="100000"/>
              </a:lnSpc>
              <a:buFont typeface="Wingdings" panose="05000000000000000000" pitchFamily="2" charset="2"/>
              <a:buChar char="q"/>
            </a:pPr>
            <a:endParaRPr lang="de-DE" altLang="de-DE" sz="2400" smtClean="0">
              <a:ea typeface="ＭＳ Ｐゴシック" panose="020B0600070205080204" pitchFamily="34" charset="-128"/>
            </a:endParaRPr>
          </a:p>
          <a:p>
            <a:pPr lvl="1" eaLnBrk="1" hangingPunct="1">
              <a:lnSpc>
                <a:spcPct val="100000"/>
              </a:lnSpc>
              <a:buFont typeface="Wingdings" panose="05000000000000000000" pitchFamily="2" charset="2"/>
              <a:buChar char="q"/>
            </a:pPr>
            <a:r>
              <a:rPr lang="de-DE" altLang="de-DE" sz="2400" smtClean="0">
                <a:ea typeface="ＭＳ Ｐゴシック" panose="020B0600070205080204" pitchFamily="34" charset="-128"/>
              </a:rPr>
              <a:t>Einschlafstörungen</a:t>
            </a:r>
          </a:p>
          <a:p>
            <a:pPr lvl="1" eaLnBrk="1" hangingPunct="1">
              <a:lnSpc>
                <a:spcPct val="100000"/>
              </a:lnSpc>
              <a:buFont typeface="Wingdings" panose="05000000000000000000" pitchFamily="2" charset="2"/>
              <a:buChar char="q"/>
            </a:pPr>
            <a:r>
              <a:rPr lang="de-DE" altLang="de-DE" sz="2400" smtClean="0">
                <a:ea typeface="ＭＳ Ｐゴシック" panose="020B0600070205080204" pitchFamily="34" charset="-128"/>
              </a:rPr>
              <a:t>Unterbrochener Schlaf</a:t>
            </a:r>
          </a:p>
          <a:p>
            <a:pPr lvl="1" eaLnBrk="1" hangingPunct="1">
              <a:lnSpc>
                <a:spcPct val="100000"/>
              </a:lnSpc>
              <a:buFont typeface="Wingdings" panose="05000000000000000000" pitchFamily="2" charset="2"/>
              <a:buChar char="q"/>
            </a:pPr>
            <a:r>
              <a:rPr lang="de-DE" altLang="de-DE" sz="2400" smtClean="0">
                <a:ea typeface="ＭＳ Ｐゴシック" panose="020B0600070205080204" pitchFamily="34" charset="-128"/>
              </a:rPr>
              <a:t>Frühzeitiges Aufwachen</a:t>
            </a:r>
          </a:p>
          <a:p>
            <a:pPr lvl="1" eaLnBrk="1" hangingPunct="1">
              <a:lnSpc>
                <a:spcPct val="100000"/>
              </a:lnSpc>
              <a:buFont typeface="Wingdings" panose="05000000000000000000" pitchFamily="2" charset="2"/>
              <a:buChar char="q"/>
            </a:pPr>
            <a:endParaRPr lang="de-DE" altLang="de-DE" sz="2400" smtClean="0">
              <a:ea typeface="ＭＳ Ｐゴシック" panose="020B0600070205080204" pitchFamily="34" charset="-128"/>
            </a:endParaRPr>
          </a:p>
        </p:txBody>
      </p:sp>
      <p:sp>
        <p:nvSpPr>
          <p:cNvPr id="28676" name="Foliennummernplatzhalter 3"/>
          <p:cNvSpPr>
            <a:spLocks noGrp="1"/>
          </p:cNvSpPr>
          <p:nvPr>
            <p:ph type="sldNum" sz="quarter" idx="4294967295"/>
          </p:nvPr>
        </p:nvSpPr>
        <p:spPr bwMode="auto">
          <a:xfrm>
            <a:off x="0" y="1271588"/>
            <a:ext cx="533400" cy="244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2200"/>
              </a:lnSpc>
              <a:spcBef>
                <a:spcPts val="500"/>
              </a:spcBef>
              <a:buFont typeface="Wingdings" panose="05000000000000000000" pitchFamily="2" charset="2"/>
              <a:buChar char="§"/>
              <a:defRPr sz="2000">
                <a:solidFill>
                  <a:schemeClr val="tx1"/>
                </a:solidFill>
                <a:latin typeface="Amnesty Trade Gothic" panose="020B0503040303020004" pitchFamily="34" charset="0"/>
              </a:defRPr>
            </a:lvl1pPr>
            <a:lvl2pPr marL="37931725" indent="-37474525">
              <a:lnSpc>
                <a:spcPts val="2000"/>
              </a:lnSpc>
              <a:spcBef>
                <a:spcPts val="400"/>
              </a:spcBef>
              <a:buFont typeface="Arial" panose="020B0604020202020204" pitchFamily="34" charset="0"/>
              <a:buChar char="–"/>
              <a:defRPr sz="2000">
                <a:solidFill>
                  <a:schemeClr val="tx1"/>
                </a:solidFill>
                <a:latin typeface="Amnesty Trade Gothic" panose="020B0503040303020004" pitchFamily="34" charset="0"/>
              </a:defRPr>
            </a:lvl2pPr>
            <a:lvl3pPr marL="1143000" indent="-228600">
              <a:lnSpc>
                <a:spcPts val="2000"/>
              </a:lnSpc>
              <a:spcBef>
                <a:spcPts val="400"/>
              </a:spcBef>
              <a:buFont typeface="Arial" panose="020B0604020202020204" pitchFamily="34" charset="0"/>
              <a:buChar char="–"/>
              <a:defRPr sz="2000">
                <a:solidFill>
                  <a:schemeClr val="tx1"/>
                </a:solidFill>
                <a:latin typeface="Amnesty Trade Gothic" panose="020B0503040303020004" pitchFamily="34" charset="0"/>
              </a:defRPr>
            </a:lvl3pPr>
            <a:lvl4pPr marL="1600200" indent="-228600">
              <a:lnSpc>
                <a:spcPts val="2000"/>
              </a:lnSpc>
              <a:spcBef>
                <a:spcPts val="400"/>
              </a:spcBef>
              <a:buFont typeface="Arial" panose="020B0604020202020204" pitchFamily="34" charset="0"/>
              <a:buChar char="–"/>
              <a:defRPr sz="2000">
                <a:solidFill>
                  <a:schemeClr val="tx1"/>
                </a:solidFill>
                <a:latin typeface="Amnesty Trade Gothic" panose="020B0503040303020004" pitchFamily="34" charset="0"/>
              </a:defRPr>
            </a:lvl4pPr>
            <a:lvl5pPr marL="2057400" indent="-228600">
              <a:lnSpc>
                <a:spcPts val="2000"/>
              </a:lnSpc>
              <a:spcBef>
                <a:spcPts val="400"/>
              </a:spcBef>
              <a:buFont typeface="Arial" panose="020B0604020202020204" pitchFamily="34" charset="0"/>
              <a:buChar char="–"/>
              <a:defRPr sz="2000">
                <a:solidFill>
                  <a:schemeClr val="tx1"/>
                </a:solidFill>
                <a:latin typeface="Amnesty Trade Gothic" panose="020B0503040303020004" pitchFamily="34" charset="0"/>
              </a:defRPr>
            </a:lvl5pPr>
            <a:lvl6pPr marL="2514600" indent="-228600" defTabSz="457200" eaLnBrk="0" fontAlgn="base" hangingPunct="0">
              <a:lnSpc>
                <a:spcPts val="2000"/>
              </a:lnSpc>
              <a:spcBef>
                <a:spcPts val="400"/>
              </a:spcBef>
              <a:spcAft>
                <a:spcPct val="0"/>
              </a:spcAft>
              <a:buFont typeface="Arial" panose="020B0604020202020204" pitchFamily="34" charset="0"/>
              <a:buChar char="–"/>
              <a:defRPr sz="2000">
                <a:solidFill>
                  <a:schemeClr val="tx1"/>
                </a:solidFill>
                <a:latin typeface="Amnesty Trade Gothic" panose="020B0503040303020004" pitchFamily="34" charset="0"/>
              </a:defRPr>
            </a:lvl6pPr>
            <a:lvl7pPr marL="2971800" indent="-228600" defTabSz="457200" eaLnBrk="0" fontAlgn="base" hangingPunct="0">
              <a:lnSpc>
                <a:spcPts val="2000"/>
              </a:lnSpc>
              <a:spcBef>
                <a:spcPts val="400"/>
              </a:spcBef>
              <a:spcAft>
                <a:spcPct val="0"/>
              </a:spcAft>
              <a:buFont typeface="Arial" panose="020B0604020202020204" pitchFamily="34" charset="0"/>
              <a:buChar char="–"/>
              <a:defRPr sz="2000">
                <a:solidFill>
                  <a:schemeClr val="tx1"/>
                </a:solidFill>
                <a:latin typeface="Amnesty Trade Gothic" panose="020B0503040303020004" pitchFamily="34" charset="0"/>
              </a:defRPr>
            </a:lvl7pPr>
            <a:lvl8pPr marL="3429000" indent="-228600" defTabSz="457200" eaLnBrk="0" fontAlgn="base" hangingPunct="0">
              <a:lnSpc>
                <a:spcPts val="2000"/>
              </a:lnSpc>
              <a:spcBef>
                <a:spcPts val="400"/>
              </a:spcBef>
              <a:spcAft>
                <a:spcPct val="0"/>
              </a:spcAft>
              <a:buFont typeface="Arial" panose="020B0604020202020204" pitchFamily="34" charset="0"/>
              <a:buChar char="–"/>
              <a:defRPr sz="2000">
                <a:solidFill>
                  <a:schemeClr val="tx1"/>
                </a:solidFill>
                <a:latin typeface="Amnesty Trade Gothic" panose="020B0503040303020004" pitchFamily="34" charset="0"/>
              </a:defRPr>
            </a:lvl8pPr>
            <a:lvl9pPr marL="3886200" indent="-228600" defTabSz="457200" eaLnBrk="0" fontAlgn="base" hangingPunct="0">
              <a:lnSpc>
                <a:spcPts val="2000"/>
              </a:lnSpc>
              <a:spcBef>
                <a:spcPts val="400"/>
              </a:spcBef>
              <a:spcAft>
                <a:spcPct val="0"/>
              </a:spcAft>
              <a:buFont typeface="Arial" panose="020B0604020202020204" pitchFamily="34" charset="0"/>
              <a:buChar char="–"/>
              <a:defRPr sz="2000">
                <a:solidFill>
                  <a:schemeClr val="tx1"/>
                </a:solidFill>
                <a:latin typeface="Amnesty Trade Gothic" panose="020B0503040303020004" pitchFamily="34" charset="0"/>
              </a:defRPr>
            </a:lvl9pPr>
          </a:lstStyle>
          <a:p>
            <a:pPr>
              <a:lnSpc>
                <a:spcPct val="80000"/>
              </a:lnSpc>
              <a:spcBef>
                <a:spcPct val="0"/>
              </a:spcBef>
              <a:buFontTx/>
              <a:buNone/>
            </a:pPr>
            <a:fld id="{FADFA865-50CF-40B1-82DD-6C8DED69C30E}" type="slidenum">
              <a:rPr lang="de-DE" altLang="de-DE" sz="1200">
                <a:solidFill>
                  <a:srgbClr val="FFFFFF"/>
                </a:solidFill>
                <a:latin typeface="Tw Cen MT" charset="0"/>
              </a:rPr>
              <a:pPr>
                <a:lnSpc>
                  <a:spcPct val="80000"/>
                </a:lnSpc>
                <a:spcBef>
                  <a:spcPct val="0"/>
                </a:spcBef>
                <a:buFontTx/>
                <a:buNone/>
              </a:pPr>
              <a:t>19</a:t>
            </a:fld>
            <a:endParaRPr lang="de-DE" altLang="de-DE" sz="1200">
              <a:solidFill>
                <a:srgbClr val="FFFFFF"/>
              </a:solidFill>
              <a:latin typeface="Tw Cen MT"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el 1"/>
          <p:cNvSpPr>
            <a:spLocks noGrp="1"/>
          </p:cNvSpPr>
          <p:nvPr>
            <p:ph type="title"/>
          </p:nvPr>
        </p:nvSpPr>
        <p:spPr/>
        <p:txBody>
          <a:bodyPr/>
          <a:lstStyle/>
          <a:p>
            <a:pPr eaLnBrk="1" hangingPunct="1"/>
            <a:r>
              <a:rPr lang="de-DE" altLang="de-DE" smtClean="0">
                <a:ea typeface="ＭＳ Ｐゴシック" panose="020B0600070205080204" pitchFamily="34" charset="-128"/>
              </a:rPr>
              <a:t>INHALT</a:t>
            </a:r>
          </a:p>
        </p:txBody>
      </p:sp>
      <p:sp>
        <p:nvSpPr>
          <p:cNvPr id="6147" name="Inhaltsplatzhalter 2"/>
          <p:cNvSpPr>
            <a:spLocks noGrp="1"/>
          </p:cNvSpPr>
          <p:nvPr>
            <p:ph idx="1"/>
          </p:nvPr>
        </p:nvSpPr>
        <p:spPr>
          <a:xfrm>
            <a:off x="612775" y="1609725"/>
            <a:ext cx="8153400" cy="4619625"/>
          </a:xfrm>
        </p:spPr>
        <p:txBody>
          <a:bodyPr/>
          <a:lstStyle/>
          <a:p>
            <a:pPr marL="0" indent="0" eaLnBrk="1" hangingPunct="1">
              <a:lnSpc>
                <a:spcPct val="100000"/>
              </a:lnSpc>
              <a:buFont typeface="Wingdings" panose="05000000000000000000" pitchFamily="2" charset="2"/>
              <a:buNone/>
              <a:defRPr/>
            </a:pPr>
            <a:endParaRPr lang="de-DE" altLang="de-DE" sz="2800" dirty="0" smtClean="0">
              <a:ea typeface="ＭＳ Ｐゴシック" panose="020B0600070205080204" pitchFamily="34" charset="-128"/>
            </a:endParaRPr>
          </a:p>
          <a:p>
            <a:pPr eaLnBrk="1" hangingPunct="1">
              <a:lnSpc>
                <a:spcPct val="100000"/>
              </a:lnSpc>
              <a:defRPr/>
            </a:pPr>
            <a:r>
              <a:rPr lang="de-DE" altLang="de-DE" sz="2800" dirty="0" smtClean="0">
                <a:ea typeface="ＭＳ Ｐゴシック" panose="020B0600070205080204" pitchFamily="34" charset="-128"/>
              </a:rPr>
              <a:t>Formen von Mobbing</a:t>
            </a:r>
          </a:p>
          <a:p>
            <a:pPr eaLnBrk="1" hangingPunct="1">
              <a:lnSpc>
                <a:spcPct val="100000"/>
              </a:lnSpc>
              <a:defRPr/>
            </a:pPr>
            <a:r>
              <a:rPr lang="de-DE" altLang="de-DE" sz="2800" dirty="0" smtClean="0">
                <a:ea typeface="ＭＳ Ｐゴシック" panose="020B0600070205080204" pitchFamily="34" charset="-128"/>
              </a:rPr>
              <a:t>Rollen im Mobbingprozess</a:t>
            </a:r>
          </a:p>
          <a:p>
            <a:pPr eaLnBrk="1" hangingPunct="1">
              <a:lnSpc>
                <a:spcPct val="100000"/>
              </a:lnSpc>
              <a:defRPr/>
            </a:pPr>
            <a:r>
              <a:rPr lang="de-DE" altLang="de-DE" sz="2800" dirty="0" smtClean="0">
                <a:ea typeface="ＭＳ Ｐゴシック" panose="020B0600070205080204" pitchFamily="34" charset="-128"/>
              </a:rPr>
              <a:t>Mobbing ist ein soziales Phänomen</a:t>
            </a:r>
          </a:p>
          <a:p>
            <a:pPr eaLnBrk="1" hangingPunct="1">
              <a:lnSpc>
                <a:spcPct val="100000"/>
              </a:lnSpc>
              <a:defRPr/>
            </a:pPr>
            <a:r>
              <a:rPr lang="de-DE" altLang="de-DE" sz="2800" dirty="0" smtClean="0">
                <a:ea typeface="ＭＳ Ｐゴシック" panose="020B0600070205080204" pitchFamily="34" charset="-128"/>
              </a:rPr>
              <a:t>Was bringt Mobbing den Mobbenden?</a:t>
            </a:r>
          </a:p>
          <a:p>
            <a:pPr eaLnBrk="1" hangingPunct="1">
              <a:lnSpc>
                <a:spcPct val="100000"/>
              </a:lnSpc>
              <a:defRPr/>
            </a:pPr>
            <a:r>
              <a:rPr lang="de-DE" altLang="de-DE" sz="2800" dirty="0" smtClean="0">
                <a:ea typeface="ＭＳ Ｐゴシック" panose="020B0600070205080204" pitchFamily="34" charset="-128"/>
              </a:rPr>
              <a:t>Verbot von Mobbing ist ein Menschenrecht! </a:t>
            </a:r>
          </a:p>
          <a:p>
            <a:pPr eaLnBrk="1" hangingPunct="1">
              <a:lnSpc>
                <a:spcPct val="100000"/>
              </a:lnSpc>
              <a:defRPr/>
            </a:pPr>
            <a:r>
              <a:rPr lang="de-DE" altLang="de-DE" sz="2800" dirty="0" smtClean="0">
                <a:ea typeface="ＭＳ Ｐゴシック" panose="020B0600070205080204" pitchFamily="34" charset="-128"/>
              </a:rPr>
              <a:t>Folgen von Mobbing</a:t>
            </a:r>
          </a:p>
          <a:p>
            <a:pPr eaLnBrk="1" hangingPunct="1">
              <a:lnSpc>
                <a:spcPct val="100000"/>
              </a:lnSpc>
              <a:defRPr/>
            </a:pPr>
            <a:r>
              <a:rPr lang="de-DE" altLang="de-DE" sz="2800" dirty="0" smtClean="0">
                <a:ea typeface="ＭＳ Ｐゴシック" panose="020B0600070205080204" pitchFamily="34" charset="-128"/>
              </a:rPr>
              <a:t>Cybermobbing</a:t>
            </a:r>
          </a:p>
        </p:txBody>
      </p:sp>
      <p:sp>
        <p:nvSpPr>
          <p:cNvPr id="6148" name="Foliennummernplatzhalter 3"/>
          <p:cNvSpPr>
            <a:spLocks noGrp="1"/>
          </p:cNvSpPr>
          <p:nvPr>
            <p:ph type="sldNum" sz="quarter" idx="4294967295"/>
          </p:nvPr>
        </p:nvSpPr>
        <p:spPr bwMode="auto">
          <a:xfrm>
            <a:off x="0" y="1271588"/>
            <a:ext cx="533400" cy="244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2200"/>
              </a:lnSpc>
              <a:spcBef>
                <a:spcPts val="500"/>
              </a:spcBef>
              <a:buFont typeface="Wingdings" panose="05000000000000000000" pitchFamily="2" charset="2"/>
              <a:buChar char="§"/>
              <a:defRPr sz="2000">
                <a:solidFill>
                  <a:schemeClr val="tx1"/>
                </a:solidFill>
                <a:latin typeface="Amnesty Trade Gothic" panose="020B0503040303020004" pitchFamily="34" charset="0"/>
              </a:defRPr>
            </a:lvl1pPr>
            <a:lvl2pPr marL="37931725" indent="-37474525">
              <a:lnSpc>
                <a:spcPts val="2000"/>
              </a:lnSpc>
              <a:spcBef>
                <a:spcPts val="400"/>
              </a:spcBef>
              <a:buFont typeface="Arial" panose="020B0604020202020204" pitchFamily="34" charset="0"/>
              <a:buChar char="–"/>
              <a:defRPr sz="2000">
                <a:solidFill>
                  <a:schemeClr val="tx1"/>
                </a:solidFill>
                <a:latin typeface="Amnesty Trade Gothic" panose="020B0503040303020004" pitchFamily="34" charset="0"/>
              </a:defRPr>
            </a:lvl2pPr>
            <a:lvl3pPr marL="1143000" indent="-228600">
              <a:lnSpc>
                <a:spcPts val="2000"/>
              </a:lnSpc>
              <a:spcBef>
                <a:spcPts val="400"/>
              </a:spcBef>
              <a:buFont typeface="Arial" panose="020B0604020202020204" pitchFamily="34" charset="0"/>
              <a:buChar char="–"/>
              <a:defRPr sz="2000">
                <a:solidFill>
                  <a:schemeClr val="tx1"/>
                </a:solidFill>
                <a:latin typeface="Amnesty Trade Gothic" panose="020B0503040303020004" pitchFamily="34" charset="0"/>
              </a:defRPr>
            </a:lvl3pPr>
            <a:lvl4pPr marL="1600200" indent="-228600">
              <a:lnSpc>
                <a:spcPts val="2000"/>
              </a:lnSpc>
              <a:spcBef>
                <a:spcPts val="400"/>
              </a:spcBef>
              <a:buFont typeface="Arial" panose="020B0604020202020204" pitchFamily="34" charset="0"/>
              <a:buChar char="–"/>
              <a:defRPr sz="2000">
                <a:solidFill>
                  <a:schemeClr val="tx1"/>
                </a:solidFill>
                <a:latin typeface="Amnesty Trade Gothic" panose="020B0503040303020004" pitchFamily="34" charset="0"/>
              </a:defRPr>
            </a:lvl4pPr>
            <a:lvl5pPr marL="2057400" indent="-228600">
              <a:lnSpc>
                <a:spcPts val="2000"/>
              </a:lnSpc>
              <a:spcBef>
                <a:spcPts val="400"/>
              </a:spcBef>
              <a:buFont typeface="Arial" panose="020B0604020202020204" pitchFamily="34" charset="0"/>
              <a:buChar char="–"/>
              <a:defRPr sz="2000">
                <a:solidFill>
                  <a:schemeClr val="tx1"/>
                </a:solidFill>
                <a:latin typeface="Amnesty Trade Gothic" panose="020B0503040303020004" pitchFamily="34" charset="0"/>
              </a:defRPr>
            </a:lvl5pPr>
            <a:lvl6pPr marL="2514600" indent="-228600" defTabSz="457200" eaLnBrk="0" fontAlgn="base" hangingPunct="0">
              <a:lnSpc>
                <a:spcPts val="2000"/>
              </a:lnSpc>
              <a:spcBef>
                <a:spcPts val="400"/>
              </a:spcBef>
              <a:spcAft>
                <a:spcPct val="0"/>
              </a:spcAft>
              <a:buFont typeface="Arial" panose="020B0604020202020204" pitchFamily="34" charset="0"/>
              <a:buChar char="–"/>
              <a:defRPr sz="2000">
                <a:solidFill>
                  <a:schemeClr val="tx1"/>
                </a:solidFill>
                <a:latin typeface="Amnesty Trade Gothic" panose="020B0503040303020004" pitchFamily="34" charset="0"/>
              </a:defRPr>
            </a:lvl6pPr>
            <a:lvl7pPr marL="2971800" indent="-228600" defTabSz="457200" eaLnBrk="0" fontAlgn="base" hangingPunct="0">
              <a:lnSpc>
                <a:spcPts val="2000"/>
              </a:lnSpc>
              <a:spcBef>
                <a:spcPts val="400"/>
              </a:spcBef>
              <a:spcAft>
                <a:spcPct val="0"/>
              </a:spcAft>
              <a:buFont typeface="Arial" panose="020B0604020202020204" pitchFamily="34" charset="0"/>
              <a:buChar char="–"/>
              <a:defRPr sz="2000">
                <a:solidFill>
                  <a:schemeClr val="tx1"/>
                </a:solidFill>
                <a:latin typeface="Amnesty Trade Gothic" panose="020B0503040303020004" pitchFamily="34" charset="0"/>
              </a:defRPr>
            </a:lvl7pPr>
            <a:lvl8pPr marL="3429000" indent="-228600" defTabSz="457200" eaLnBrk="0" fontAlgn="base" hangingPunct="0">
              <a:lnSpc>
                <a:spcPts val="2000"/>
              </a:lnSpc>
              <a:spcBef>
                <a:spcPts val="400"/>
              </a:spcBef>
              <a:spcAft>
                <a:spcPct val="0"/>
              </a:spcAft>
              <a:buFont typeface="Arial" panose="020B0604020202020204" pitchFamily="34" charset="0"/>
              <a:buChar char="–"/>
              <a:defRPr sz="2000">
                <a:solidFill>
                  <a:schemeClr val="tx1"/>
                </a:solidFill>
                <a:latin typeface="Amnesty Trade Gothic" panose="020B0503040303020004" pitchFamily="34" charset="0"/>
              </a:defRPr>
            </a:lvl8pPr>
            <a:lvl9pPr marL="3886200" indent="-228600" defTabSz="457200" eaLnBrk="0" fontAlgn="base" hangingPunct="0">
              <a:lnSpc>
                <a:spcPts val="2000"/>
              </a:lnSpc>
              <a:spcBef>
                <a:spcPts val="400"/>
              </a:spcBef>
              <a:spcAft>
                <a:spcPct val="0"/>
              </a:spcAft>
              <a:buFont typeface="Arial" panose="020B0604020202020204" pitchFamily="34" charset="0"/>
              <a:buChar char="–"/>
              <a:defRPr sz="2000">
                <a:solidFill>
                  <a:schemeClr val="tx1"/>
                </a:solidFill>
                <a:latin typeface="Amnesty Trade Gothic" panose="020B0503040303020004" pitchFamily="34" charset="0"/>
              </a:defRPr>
            </a:lvl9pPr>
          </a:lstStyle>
          <a:p>
            <a:pPr>
              <a:lnSpc>
                <a:spcPct val="80000"/>
              </a:lnSpc>
              <a:spcBef>
                <a:spcPct val="0"/>
              </a:spcBef>
              <a:buFontTx/>
              <a:buNone/>
            </a:pPr>
            <a:fld id="{ED7E4230-68A2-451D-8DB8-85766D8969E9}" type="slidenum">
              <a:rPr lang="de-DE" altLang="de-DE" sz="1200">
                <a:solidFill>
                  <a:srgbClr val="FFFFFF"/>
                </a:solidFill>
                <a:latin typeface="Tw Cen MT" charset="0"/>
              </a:rPr>
              <a:pPr>
                <a:lnSpc>
                  <a:spcPct val="80000"/>
                </a:lnSpc>
                <a:spcBef>
                  <a:spcPct val="0"/>
                </a:spcBef>
                <a:buFontTx/>
                <a:buNone/>
              </a:pPr>
              <a:t>2</a:t>
            </a:fld>
            <a:endParaRPr lang="de-DE" altLang="de-DE" sz="1200">
              <a:solidFill>
                <a:srgbClr val="FFFFFF"/>
              </a:solidFill>
              <a:latin typeface="Tw Cen MT"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el 1"/>
          <p:cNvSpPr>
            <a:spLocks noGrp="1"/>
          </p:cNvSpPr>
          <p:nvPr>
            <p:ph type="title"/>
          </p:nvPr>
        </p:nvSpPr>
        <p:spPr/>
        <p:txBody>
          <a:bodyPr/>
          <a:lstStyle/>
          <a:p>
            <a:pPr eaLnBrk="1" hangingPunct="1"/>
            <a:r>
              <a:rPr lang="de-DE" altLang="de-DE" smtClean="0">
                <a:ea typeface="ＭＳ Ｐゴシック" panose="020B0600070205080204" pitchFamily="34" charset="-128"/>
              </a:rPr>
              <a:t>CYBERMOBBING</a:t>
            </a:r>
          </a:p>
        </p:txBody>
      </p:sp>
      <p:sp>
        <p:nvSpPr>
          <p:cNvPr id="29699" name="Inhaltsplatzhalter 3"/>
          <p:cNvSpPr>
            <a:spLocks noGrp="1"/>
          </p:cNvSpPr>
          <p:nvPr>
            <p:ph idx="1"/>
          </p:nvPr>
        </p:nvSpPr>
        <p:spPr>
          <a:xfrm>
            <a:off x="533400" y="1824038"/>
            <a:ext cx="8153400" cy="4738687"/>
          </a:xfrm>
        </p:spPr>
        <p:txBody>
          <a:bodyPr/>
          <a:lstStyle/>
          <a:p>
            <a:pPr eaLnBrk="1" hangingPunct="1">
              <a:lnSpc>
                <a:spcPct val="80000"/>
              </a:lnSpc>
              <a:buFont typeface="Wingdings" panose="05000000000000000000" pitchFamily="2" charset="2"/>
              <a:buChar char="q"/>
            </a:pPr>
            <a:endParaRPr lang="de-DE" altLang="de-DE" sz="2400" smtClean="0">
              <a:latin typeface="Arial" panose="020B0604020202020204" pitchFamily="34" charset="0"/>
              <a:ea typeface="ＭＳ Ｐゴシック" panose="020B0600070205080204" pitchFamily="34" charset="-128"/>
              <a:cs typeface="Arial" panose="020B0604020202020204" pitchFamily="34" charset="0"/>
            </a:endParaRPr>
          </a:p>
          <a:p>
            <a:pPr eaLnBrk="1" hangingPunct="1">
              <a:lnSpc>
                <a:spcPct val="80000"/>
              </a:lnSpc>
              <a:buFont typeface="Wingdings" panose="05000000000000000000" pitchFamily="2" charset="2"/>
              <a:buChar char="q"/>
            </a:pPr>
            <a:r>
              <a:rPr lang="de-DE" altLang="de-DE" sz="2400" smtClean="0">
                <a:latin typeface="Arial" panose="020B0604020202020204" pitchFamily="34" charset="0"/>
                <a:ea typeface="ＭＳ Ｐゴシック" panose="020B0600070205080204" pitchFamily="34" charset="-128"/>
                <a:cs typeface="Arial" panose="020B0604020202020204" pitchFamily="34" charset="0"/>
              </a:rPr>
              <a:t>Permanente Verfügbarkeit – kann rund um die Uhr stattfinden </a:t>
            </a:r>
          </a:p>
          <a:p>
            <a:pPr eaLnBrk="1" hangingPunct="1">
              <a:lnSpc>
                <a:spcPct val="80000"/>
              </a:lnSpc>
              <a:buFont typeface="Wingdings" panose="05000000000000000000" pitchFamily="2" charset="2"/>
              <a:buChar char="q"/>
            </a:pPr>
            <a:endParaRPr lang="de-DE" altLang="de-DE" sz="2400" smtClean="0">
              <a:latin typeface="Arial" panose="020B0604020202020204" pitchFamily="34" charset="0"/>
              <a:ea typeface="ＭＳ Ｐゴシック" panose="020B0600070205080204" pitchFamily="34" charset="-128"/>
              <a:cs typeface="Arial" panose="020B0604020202020204" pitchFamily="34" charset="0"/>
            </a:endParaRPr>
          </a:p>
          <a:p>
            <a:pPr eaLnBrk="1" hangingPunct="1">
              <a:lnSpc>
                <a:spcPct val="80000"/>
              </a:lnSpc>
              <a:buFont typeface="Wingdings" panose="05000000000000000000" pitchFamily="2" charset="2"/>
              <a:buChar char="q"/>
            </a:pPr>
            <a:r>
              <a:rPr lang="de-DE" altLang="de-DE" sz="2400" smtClean="0">
                <a:latin typeface="Arial" panose="020B0604020202020204" pitchFamily="34" charset="0"/>
                <a:ea typeface="ＭＳ Ｐゴシック" panose="020B0600070205080204" pitchFamily="34" charset="-128"/>
                <a:cs typeface="Arial" panose="020B0604020202020204" pitchFamily="34" charset="0"/>
              </a:rPr>
              <a:t>Erreichbarkeit eines grossen Publikums</a:t>
            </a:r>
          </a:p>
          <a:p>
            <a:pPr eaLnBrk="1" hangingPunct="1">
              <a:lnSpc>
                <a:spcPct val="80000"/>
              </a:lnSpc>
              <a:buFont typeface="Wingdings" panose="05000000000000000000" pitchFamily="2" charset="2"/>
              <a:buChar char="q"/>
            </a:pPr>
            <a:endParaRPr lang="de-DE" altLang="de-DE" sz="2400" smtClean="0">
              <a:latin typeface="Arial" panose="020B0604020202020204" pitchFamily="34" charset="0"/>
              <a:ea typeface="ＭＳ Ｐゴシック" panose="020B0600070205080204" pitchFamily="34" charset="-128"/>
              <a:cs typeface="Arial" panose="020B0604020202020204" pitchFamily="34" charset="0"/>
            </a:endParaRPr>
          </a:p>
          <a:p>
            <a:pPr eaLnBrk="1" hangingPunct="1">
              <a:lnSpc>
                <a:spcPct val="80000"/>
              </a:lnSpc>
              <a:buFont typeface="Wingdings" panose="05000000000000000000" pitchFamily="2" charset="2"/>
              <a:buChar char="q"/>
            </a:pPr>
            <a:r>
              <a:rPr lang="de-DE" altLang="de-DE" sz="2400" smtClean="0">
                <a:latin typeface="Arial" panose="020B0604020202020204" pitchFamily="34" charset="0"/>
                <a:ea typeface="ＭＳ Ｐゴシック" panose="020B0600070205080204" pitchFamily="34" charset="-128"/>
                <a:cs typeface="Arial" panose="020B0604020202020204" pitchFamily="34" charset="0"/>
              </a:rPr>
              <a:t>Anonymität der Täter</a:t>
            </a:r>
          </a:p>
          <a:p>
            <a:pPr eaLnBrk="1" hangingPunct="1">
              <a:lnSpc>
                <a:spcPct val="80000"/>
              </a:lnSpc>
              <a:buFont typeface="Wingdings" panose="05000000000000000000" pitchFamily="2" charset="2"/>
              <a:buChar char="q"/>
            </a:pPr>
            <a:endParaRPr lang="de-DE" altLang="de-DE" sz="2400" smtClean="0">
              <a:latin typeface="Arial" panose="020B0604020202020204" pitchFamily="34" charset="0"/>
              <a:ea typeface="ＭＳ Ｐゴシック" panose="020B0600070205080204" pitchFamily="34" charset="-128"/>
              <a:cs typeface="Arial" panose="020B0604020202020204" pitchFamily="34" charset="0"/>
            </a:endParaRPr>
          </a:p>
          <a:p>
            <a:pPr eaLnBrk="1" hangingPunct="1">
              <a:lnSpc>
                <a:spcPct val="80000"/>
              </a:lnSpc>
              <a:buFont typeface="Wingdings" panose="05000000000000000000" pitchFamily="2" charset="2"/>
              <a:buChar char="q"/>
            </a:pPr>
            <a:r>
              <a:rPr lang="de-DE" altLang="de-DE" sz="2400" smtClean="0">
                <a:latin typeface="Arial" panose="020B0604020202020204" pitchFamily="34" charset="0"/>
                <a:ea typeface="ＭＳ Ｐゴシック" panose="020B0600070205080204" pitchFamily="34" charset="-128"/>
                <a:cs typeface="Arial" panose="020B0604020202020204" pitchFamily="34" charset="0"/>
              </a:rPr>
              <a:t>Schriftliche, dauerhafte Form</a:t>
            </a:r>
          </a:p>
          <a:p>
            <a:pPr eaLnBrk="1" hangingPunct="1">
              <a:lnSpc>
                <a:spcPct val="80000"/>
              </a:lnSpc>
              <a:buFont typeface="Wingdings" panose="05000000000000000000" pitchFamily="2" charset="2"/>
              <a:buChar char="q"/>
            </a:pPr>
            <a:endParaRPr lang="de-DE" altLang="de-DE" sz="2400" smtClean="0">
              <a:latin typeface="Arial" panose="020B0604020202020204" pitchFamily="34" charset="0"/>
              <a:ea typeface="ＭＳ Ｐゴシック" panose="020B0600070205080204" pitchFamily="34" charset="-128"/>
              <a:cs typeface="Arial" panose="020B0604020202020204" pitchFamily="34" charset="0"/>
            </a:endParaRPr>
          </a:p>
          <a:p>
            <a:pPr eaLnBrk="1" hangingPunct="1">
              <a:lnSpc>
                <a:spcPct val="80000"/>
              </a:lnSpc>
              <a:buFont typeface="Wingdings" panose="05000000000000000000" pitchFamily="2" charset="2"/>
              <a:buChar char="q"/>
            </a:pPr>
            <a:r>
              <a:rPr lang="de-DE" altLang="de-DE" sz="2400" smtClean="0">
                <a:latin typeface="Arial" panose="020B0604020202020204" pitchFamily="34" charset="0"/>
                <a:ea typeface="ＭＳ Ｐゴシック" panose="020B0600070205080204" pitchFamily="34" charset="-128"/>
                <a:cs typeface="Arial" panose="020B0604020202020204" pitchFamily="34" charset="0"/>
              </a:rPr>
              <a:t>Für Aussenstehende oft nicht wahrnehmbar</a:t>
            </a:r>
          </a:p>
          <a:p>
            <a:pPr eaLnBrk="1" hangingPunct="1">
              <a:lnSpc>
                <a:spcPct val="80000"/>
              </a:lnSpc>
              <a:buFont typeface="Wingdings" panose="05000000000000000000" pitchFamily="2" charset="2"/>
              <a:buChar char="q"/>
            </a:pPr>
            <a:endParaRPr lang="de-DE" altLang="de-DE" sz="2400" smtClean="0">
              <a:latin typeface="Arial" panose="020B0604020202020204" pitchFamily="34" charset="0"/>
              <a:ea typeface="ＭＳ Ｐゴシック" panose="020B0600070205080204" pitchFamily="34" charset="-128"/>
              <a:cs typeface="Arial" panose="020B0604020202020204" pitchFamily="34" charset="0"/>
            </a:endParaRPr>
          </a:p>
          <a:p>
            <a:pPr eaLnBrk="1" hangingPunct="1">
              <a:lnSpc>
                <a:spcPct val="80000"/>
              </a:lnSpc>
              <a:buFont typeface="Wingdings" panose="05000000000000000000" pitchFamily="2" charset="2"/>
              <a:buNone/>
            </a:pPr>
            <a:endParaRPr lang="de-DE" altLang="de-DE" sz="3000" smtClean="0">
              <a:latin typeface="Arial" panose="020B0604020202020204" pitchFamily="34" charset="0"/>
              <a:ea typeface="ＭＳ Ｐゴシック" panose="020B0600070205080204" pitchFamily="34" charset="-128"/>
              <a:cs typeface="Arial" panose="020B0604020202020204" pitchFamily="34" charset="0"/>
            </a:endParaRPr>
          </a:p>
          <a:p>
            <a:pPr eaLnBrk="1" hangingPunct="1">
              <a:lnSpc>
                <a:spcPct val="80000"/>
              </a:lnSpc>
              <a:buFont typeface="Wingdings" panose="05000000000000000000" pitchFamily="2" charset="2"/>
              <a:buNone/>
            </a:pPr>
            <a:endParaRPr lang="de-DE" altLang="de-DE" sz="3000" smtClean="0">
              <a:latin typeface="Arial" panose="020B0604020202020204" pitchFamily="34" charset="0"/>
              <a:ea typeface="ＭＳ Ｐゴシック" panose="020B0600070205080204" pitchFamily="34" charset="-128"/>
              <a:cs typeface="Arial" panose="020B0604020202020204" pitchFamily="34" charset="0"/>
            </a:endParaRPr>
          </a:p>
          <a:p>
            <a:pPr eaLnBrk="1" hangingPunct="1">
              <a:lnSpc>
                <a:spcPct val="80000"/>
              </a:lnSpc>
              <a:buFont typeface="Wingdings" panose="05000000000000000000" pitchFamily="2" charset="2"/>
              <a:buNone/>
            </a:pPr>
            <a:endParaRPr lang="de-DE" altLang="de-DE" sz="3000" smtClean="0">
              <a:latin typeface="Arial" panose="020B0604020202020204" pitchFamily="34" charset="0"/>
              <a:ea typeface="ＭＳ Ｐゴシック" panose="020B0600070205080204" pitchFamily="34" charset="-128"/>
              <a:cs typeface="Arial" panose="020B0604020202020204" pitchFamily="34" charset="0"/>
            </a:endParaRPr>
          </a:p>
          <a:p>
            <a:pPr eaLnBrk="1" hangingPunct="1">
              <a:lnSpc>
                <a:spcPct val="80000"/>
              </a:lnSpc>
              <a:buFont typeface="Wingdings" panose="05000000000000000000" pitchFamily="2" charset="2"/>
              <a:buNone/>
            </a:pPr>
            <a:endParaRPr lang="de-DE" altLang="de-DE" sz="3000" smtClean="0">
              <a:latin typeface="Arial" panose="020B0604020202020204" pitchFamily="34" charset="0"/>
              <a:ea typeface="ＭＳ Ｐゴシック" panose="020B0600070205080204" pitchFamily="34" charset="-128"/>
              <a:cs typeface="Arial" panose="020B0604020202020204" pitchFamily="34" charset="0"/>
            </a:endParaRPr>
          </a:p>
          <a:p>
            <a:pPr eaLnBrk="1" hangingPunct="1">
              <a:lnSpc>
                <a:spcPct val="80000"/>
              </a:lnSpc>
              <a:buFont typeface="Wingdings" panose="05000000000000000000" pitchFamily="2" charset="2"/>
              <a:buNone/>
            </a:pPr>
            <a:endParaRPr lang="de-DE" altLang="de-DE" sz="2700" smtClean="0">
              <a:ea typeface="ＭＳ Ｐゴシック" panose="020B0600070205080204" pitchFamily="34" charset="-128"/>
              <a:cs typeface="Arial" panose="020B0604020202020204" pitchFamily="34" charset="0"/>
            </a:endParaRPr>
          </a:p>
          <a:p>
            <a:pPr eaLnBrk="1" hangingPunct="1">
              <a:lnSpc>
                <a:spcPct val="80000"/>
              </a:lnSpc>
            </a:pPr>
            <a:endParaRPr lang="de-DE" altLang="de-DE" sz="2700" smtClean="0">
              <a:ea typeface="ＭＳ Ｐゴシック" panose="020B0600070205080204" pitchFamily="34" charset="-128"/>
              <a:cs typeface="Arial" panose="020B0604020202020204" pitchFamily="34" charset="0"/>
            </a:endParaRPr>
          </a:p>
        </p:txBody>
      </p:sp>
      <p:sp>
        <p:nvSpPr>
          <p:cNvPr id="29700" name="Foliennummernplatzhalter 2"/>
          <p:cNvSpPr>
            <a:spLocks noGrp="1"/>
          </p:cNvSpPr>
          <p:nvPr>
            <p:ph type="sldNum" sz="quarter" idx="4294967295"/>
          </p:nvPr>
        </p:nvSpPr>
        <p:spPr bwMode="auto">
          <a:xfrm>
            <a:off x="0" y="1271588"/>
            <a:ext cx="533400" cy="244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2200"/>
              </a:lnSpc>
              <a:spcBef>
                <a:spcPts val="500"/>
              </a:spcBef>
              <a:buFont typeface="Wingdings" panose="05000000000000000000" pitchFamily="2" charset="2"/>
              <a:buChar char="§"/>
              <a:defRPr sz="2000">
                <a:solidFill>
                  <a:schemeClr val="tx1"/>
                </a:solidFill>
                <a:latin typeface="Amnesty Trade Gothic" panose="020B0503040303020004" pitchFamily="34" charset="0"/>
              </a:defRPr>
            </a:lvl1pPr>
            <a:lvl2pPr marL="37931725" indent="-37474525">
              <a:lnSpc>
                <a:spcPts val="2000"/>
              </a:lnSpc>
              <a:spcBef>
                <a:spcPts val="400"/>
              </a:spcBef>
              <a:buFont typeface="Arial" panose="020B0604020202020204" pitchFamily="34" charset="0"/>
              <a:buChar char="–"/>
              <a:defRPr sz="2000">
                <a:solidFill>
                  <a:schemeClr val="tx1"/>
                </a:solidFill>
                <a:latin typeface="Amnesty Trade Gothic" panose="020B0503040303020004" pitchFamily="34" charset="0"/>
              </a:defRPr>
            </a:lvl2pPr>
            <a:lvl3pPr marL="1143000" indent="-228600">
              <a:lnSpc>
                <a:spcPts val="2000"/>
              </a:lnSpc>
              <a:spcBef>
                <a:spcPts val="400"/>
              </a:spcBef>
              <a:buFont typeface="Arial" panose="020B0604020202020204" pitchFamily="34" charset="0"/>
              <a:buChar char="–"/>
              <a:defRPr sz="2000">
                <a:solidFill>
                  <a:schemeClr val="tx1"/>
                </a:solidFill>
                <a:latin typeface="Amnesty Trade Gothic" panose="020B0503040303020004" pitchFamily="34" charset="0"/>
              </a:defRPr>
            </a:lvl3pPr>
            <a:lvl4pPr marL="1600200" indent="-228600">
              <a:lnSpc>
                <a:spcPts val="2000"/>
              </a:lnSpc>
              <a:spcBef>
                <a:spcPts val="400"/>
              </a:spcBef>
              <a:buFont typeface="Arial" panose="020B0604020202020204" pitchFamily="34" charset="0"/>
              <a:buChar char="–"/>
              <a:defRPr sz="2000">
                <a:solidFill>
                  <a:schemeClr val="tx1"/>
                </a:solidFill>
                <a:latin typeface="Amnesty Trade Gothic" panose="020B0503040303020004" pitchFamily="34" charset="0"/>
              </a:defRPr>
            </a:lvl4pPr>
            <a:lvl5pPr marL="2057400" indent="-228600">
              <a:lnSpc>
                <a:spcPts val="2000"/>
              </a:lnSpc>
              <a:spcBef>
                <a:spcPts val="400"/>
              </a:spcBef>
              <a:buFont typeface="Arial" panose="020B0604020202020204" pitchFamily="34" charset="0"/>
              <a:buChar char="–"/>
              <a:defRPr sz="2000">
                <a:solidFill>
                  <a:schemeClr val="tx1"/>
                </a:solidFill>
                <a:latin typeface="Amnesty Trade Gothic" panose="020B0503040303020004" pitchFamily="34" charset="0"/>
              </a:defRPr>
            </a:lvl5pPr>
            <a:lvl6pPr marL="2514600" indent="-228600" defTabSz="457200" eaLnBrk="0" fontAlgn="base" hangingPunct="0">
              <a:lnSpc>
                <a:spcPts val="2000"/>
              </a:lnSpc>
              <a:spcBef>
                <a:spcPts val="400"/>
              </a:spcBef>
              <a:spcAft>
                <a:spcPct val="0"/>
              </a:spcAft>
              <a:buFont typeface="Arial" panose="020B0604020202020204" pitchFamily="34" charset="0"/>
              <a:buChar char="–"/>
              <a:defRPr sz="2000">
                <a:solidFill>
                  <a:schemeClr val="tx1"/>
                </a:solidFill>
                <a:latin typeface="Amnesty Trade Gothic" panose="020B0503040303020004" pitchFamily="34" charset="0"/>
              </a:defRPr>
            </a:lvl6pPr>
            <a:lvl7pPr marL="2971800" indent="-228600" defTabSz="457200" eaLnBrk="0" fontAlgn="base" hangingPunct="0">
              <a:lnSpc>
                <a:spcPts val="2000"/>
              </a:lnSpc>
              <a:spcBef>
                <a:spcPts val="400"/>
              </a:spcBef>
              <a:spcAft>
                <a:spcPct val="0"/>
              </a:spcAft>
              <a:buFont typeface="Arial" panose="020B0604020202020204" pitchFamily="34" charset="0"/>
              <a:buChar char="–"/>
              <a:defRPr sz="2000">
                <a:solidFill>
                  <a:schemeClr val="tx1"/>
                </a:solidFill>
                <a:latin typeface="Amnesty Trade Gothic" panose="020B0503040303020004" pitchFamily="34" charset="0"/>
              </a:defRPr>
            </a:lvl7pPr>
            <a:lvl8pPr marL="3429000" indent="-228600" defTabSz="457200" eaLnBrk="0" fontAlgn="base" hangingPunct="0">
              <a:lnSpc>
                <a:spcPts val="2000"/>
              </a:lnSpc>
              <a:spcBef>
                <a:spcPts val="400"/>
              </a:spcBef>
              <a:spcAft>
                <a:spcPct val="0"/>
              </a:spcAft>
              <a:buFont typeface="Arial" panose="020B0604020202020204" pitchFamily="34" charset="0"/>
              <a:buChar char="–"/>
              <a:defRPr sz="2000">
                <a:solidFill>
                  <a:schemeClr val="tx1"/>
                </a:solidFill>
                <a:latin typeface="Amnesty Trade Gothic" panose="020B0503040303020004" pitchFamily="34" charset="0"/>
              </a:defRPr>
            </a:lvl8pPr>
            <a:lvl9pPr marL="3886200" indent="-228600" defTabSz="457200" eaLnBrk="0" fontAlgn="base" hangingPunct="0">
              <a:lnSpc>
                <a:spcPts val="2000"/>
              </a:lnSpc>
              <a:spcBef>
                <a:spcPts val="400"/>
              </a:spcBef>
              <a:spcAft>
                <a:spcPct val="0"/>
              </a:spcAft>
              <a:buFont typeface="Arial" panose="020B0604020202020204" pitchFamily="34" charset="0"/>
              <a:buChar char="–"/>
              <a:defRPr sz="2000">
                <a:solidFill>
                  <a:schemeClr val="tx1"/>
                </a:solidFill>
                <a:latin typeface="Amnesty Trade Gothic" panose="020B0503040303020004" pitchFamily="34" charset="0"/>
              </a:defRPr>
            </a:lvl9pPr>
          </a:lstStyle>
          <a:p>
            <a:pPr>
              <a:lnSpc>
                <a:spcPct val="80000"/>
              </a:lnSpc>
              <a:spcBef>
                <a:spcPct val="0"/>
              </a:spcBef>
              <a:buFontTx/>
              <a:buNone/>
            </a:pPr>
            <a:fld id="{FC2CE817-54DC-4C7A-B2E9-840427C9CBE7}" type="slidenum">
              <a:rPr lang="de-DE" altLang="de-DE" sz="1200">
                <a:solidFill>
                  <a:srgbClr val="FFFFFF"/>
                </a:solidFill>
                <a:latin typeface="Tw Cen MT" charset="0"/>
              </a:rPr>
              <a:pPr>
                <a:lnSpc>
                  <a:spcPct val="80000"/>
                </a:lnSpc>
                <a:spcBef>
                  <a:spcPct val="0"/>
                </a:spcBef>
                <a:buFontTx/>
                <a:buNone/>
              </a:pPr>
              <a:t>20</a:t>
            </a:fld>
            <a:endParaRPr lang="de-DE" altLang="de-DE" sz="1200">
              <a:solidFill>
                <a:srgbClr val="FFFFFF"/>
              </a:solidFill>
              <a:latin typeface="Tw Cen MT"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Inhaltsplatzhalter 5" descr="Plakat1.tiff"/>
          <p:cNvPicPr>
            <a:picLocks noGrp="1" noChangeAspect="1"/>
          </p:cNvPicPr>
          <p:nvPr>
            <p:ph idx="1"/>
          </p:nvPr>
        </p:nvPicPr>
        <p:blipFill>
          <a:blip r:embed="rId2">
            <a:extLst>
              <a:ext uri="{28A0092B-C50C-407E-A947-70E740481C1C}">
                <a14:useLocalDpi xmlns:a14="http://schemas.microsoft.com/office/drawing/2010/main" val="0"/>
              </a:ext>
            </a:extLst>
          </a:blip>
          <a:srcRect l="-47984" r="-47984"/>
          <a:stretch>
            <a:fillRect/>
          </a:stretch>
        </p:blipFill>
        <p:spPr>
          <a:xfrm>
            <a:off x="-1538288" y="228600"/>
            <a:ext cx="9212263" cy="6629400"/>
          </a:xfrm>
        </p:spPr>
      </p:pic>
      <p:sp>
        <p:nvSpPr>
          <p:cNvPr id="30723" name="Foliennummernplatzhalter 2"/>
          <p:cNvSpPr>
            <a:spLocks noGrp="1"/>
          </p:cNvSpPr>
          <p:nvPr>
            <p:ph type="sldNum" sz="quarter" idx="4294967295"/>
          </p:nvPr>
        </p:nvSpPr>
        <p:spPr bwMode="auto">
          <a:xfrm>
            <a:off x="0" y="1271588"/>
            <a:ext cx="533400" cy="244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2200"/>
              </a:lnSpc>
              <a:spcBef>
                <a:spcPts val="500"/>
              </a:spcBef>
              <a:buFont typeface="Wingdings" panose="05000000000000000000" pitchFamily="2" charset="2"/>
              <a:buChar char="§"/>
              <a:defRPr sz="2000">
                <a:solidFill>
                  <a:schemeClr val="tx1"/>
                </a:solidFill>
                <a:latin typeface="Amnesty Trade Gothic" panose="020B0503040303020004" pitchFamily="34" charset="0"/>
              </a:defRPr>
            </a:lvl1pPr>
            <a:lvl2pPr marL="37931725" indent="-37474525">
              <a:lnSpc>
                <a:spcPts val="2000"/>
              </a:lnSpc>
              <a:spcBef>
                <a:spcPts val="400"/>
              </a:spcBef>
              <a:buFont typeface="Arial" panose="020B0604020202020204" pitchFamily="34" charset="0"/>
              <a:buChar char="–"/>
              <a:defRPr sz="2000">
                <a:solidFill>
                  <a:schemeClr val="tx1"/>
                </a:solidFill>
                <a:latin typeface="Amnesty Trade Gothic" panose="020B0503040303020004" pitchFamily="34" charset="0"/>
              </a:defRPr>
            </a:lvl2pPr>
            <a:lvl3pPr marL="1143000" indent="-228600">
              <a:lnSpc>
                <a:spcPts val="2000"/>
              </a:lnSpc>
              <a:spcBef>
                <a:spcPts val="400"/>
              </a:spcBef>
              <a:buFont typeface="Arial" panose="020B0604020202020204" pitchFamily="34" charset="0"/>
              <a:buChar char="–"/>
              <a:defRPr sz="2000">
                <a:solidFill>
                  <a:schemeClr val="tx1"/>
                </a:solidFill>
                <a:latin typeface="Amnesty Trade Gothic" panose="020B0503040303020004" pitchFamily="34" charset="0"/>
              </a:defRPr>
            </a:lvl3pPr>
            <a:lvl4pPr marL="1600200" indent="-228600">
              <a:lnSpc>
                <a:spcPts val="2000"/>
              </a:lnSpc>
              <a:spcBef>
                <a:spcPts val="400"/>
              </a:spcBef>
              <a:buFont typeface="Arial" panose="020B0604020202020204" pitchFamily="34" charset="0"/>
              <a:buChar char="–"/>
              <a:defRPr sz="2000">
                <a:solidFill>
                  <a:schemeClr val="tx1"/>
                </a:solidFill>
                <a:latin typeface="Amnesty Trade Gothic" panose="020B0503040303020004" pitchFamily="34" charset="0"/>
              </a:defRPr>
            </a:lvl4pPr>
            <a:lvl5pPr marL="2057400" indent="-228600">
              <a:lnSpc>
                <a:spcPts val="2000"/>
              </a:lnSpc>
              <a:spcBef>
                <a:spcPts val="400"/>
              </a:spcBef>
              <a:buFont typeface="Arial" panose="020B0604020202020204" pitchFamily="34" charset="0"/>
              <a:buChar char="–"/>
              <a:defRPr sz="2000">
                <a:solidFill>
                  <a:schemeClr val="tx1"/>
                </a:solidFill>
                <a:latin typeface="Amnesty Trade Gothic" panose="020B0503040303020004" pitchFamily="34" charset="0"/>
              </a:defRPr>
            </a:lvl5pPr>
            <a:lvl6pPr marL="2514600" indent="-228600" defTabSz="457200" eaLnBrk="0" fontAlgn="base" hangingPunct="0">
              <a:lnSpc>
                <a:spcPts val="2000"/>
              </a:lnSpc>
              <a:spcBef>
                <a:spcPts val="400"/>
              </a:spcBef>
              <a:spcAft>
                <a:spcPct val="0"/>
              </a:spcAft>
              <a:buFont typeface="Arial" panose="020B0604020202020204" pitchFamily="34" charset="0"/>
              <a:buChar char="–"/>
              <a:defRPr sz="2000">
                <a:solidFill>
                  <a:schemeClr val="tx1"/>
                </a:solidFill>
                <a:latin typeface="Amnesty Trade Gothic" panose="020B0503040303020004" pitchFamily="34" charset="0"/>
              </a:defRPr>
            </a:lvl6pPr>
            <a:lvl7pPr marL="2971800" indent="-228600" defTabSz="457200" eaLnBrk="0" fontAlgn="base" hangingPunct="0">
              <a:lnSpc>
                <a:spcPts val="2000"/>
              </a:lnSpc>
              <a:spcBef>
                <a:spcPts val="400"/>
              </a:spcBef>
              <a:spcAft>
                <a:spcPct val="0"/>
              </a:spcAft>
              <a:buFont typeface="Arial" panose="020B0604020202020204" pitchFamily="34" charset="0"/>
              <a:buChar char="–"/>
              <a:defRPr sz="2000">
                <a:solidFill>
                  <a:schemeClr val="tx1"/>
                </a:solidFill>
                <a:latin typeface="Amnesty Trade Gothic" panose="020B0503040303020004" pitchFamily="34" charset="0"/>
              </a:defRPr>
            </a:lvl7pPr>
            <a:lvl8pPr marL="3429000" indent="-228600" defTabSz="457200" eaLnBrk="0" fontAlgn="base" hangingPunct="0">
              <a:lnSpc>
                <a:spcPts val="2000"/>
              </a:lnSpc>
              <a:spcBef>
                <a:spcPts val="400"/>
              </a:spcBef>
              <a:spcAft>
                <a:spcPct val="0"/>
              </a:spcAft>
              <a:buFont typeface="Arial" panose="020B0604020202020204" pitchFamily="34" charset="0"/>
              <a:buChar char="–"/>
              <a:defRPr sz="2000">
                <a:solidFill>
                  <a:schemeClr val="tx1"/>
                </a:solidFill>
                <a:latin typeface="Amnesty Trade Gothic" panose="020B0503040303020004" pitchFamily="34" charset="0"/>
              </a:defRPr>
            </a:lvl8pPr>
            <a:lvl9pPr marL="3886200" indent="-228600" defTabSz="457200" eaLnBrk="0" fontAlgn="base" hangingPunct="0">
              <a:lnSpc>
                <a:spcPts val="2000"/>
              </a:lnSpc>
              <a:spcBef>
                <a:spcPts val="400"/>
              </a:spcBef>
              <a:spcAft>
                <a:spcPct val="0"/>
              </a:spcAft>
              <a:buFont typeface="Arial" panose="020B0604020202020204" pitchFamily="34" charset="0"/>
              <a:buChar char="–"/>
              <a:defRPr sz="2000">
                <a:solidFill>
                  <a:schemeClr val="tx1"/>
                </a:solidFill>
                <a:latin typeface="Amnesty Trade Gothic" panose="020B0503040303020004" pitchFamily="34" charset="0"/>
              </a:defRPr>
            </a:lvl9pPr>
          </a:lstStyle>
          <a:p>
            <a:pPr>
              <a:lnSpc>
                <a:spcPct val="80000"/>
              </a:lnSpc>
              <a:spcBef>
                <a:spcPct val="0"/>
              </a:spcBef>
              <a:buFontTx/>
              <a:buNone/>
            </a:pPr>
            <a:fld id="{949D726C-58F1-4A77-8B5A-2A4360B594D9}" type="slidenum">
              <a:rPr lang="de-DE" altLang="de-DE" sz="1200">
                <a:solidFill>
                  <a:srgbClr val="FFFFFF"/>
                </a:solidFill>
                <a:latin typeface="Tw Cen MT" charset="0"/>
              </a:rPr>
              <a:pPr>
                <a:lnSpc>
                  <a:spcPct val="80000"/>
                </a:lnSpc>
                <a:spcBef>
                  <a:spcPct val="0"/>
                </a:spcBef>
                <a:buFontTx/>
                <a:buNone/>
              </a:pPr>
              <a:t>21</a:t>
            </a:fld>
            <a:endParaRPr lang="de-DE" altLang="de-DE" sz="1200">
              <a:solidFill>
                <a:srgbClr val="FFFFFF"/>
              </a:solidFill>
              <a:latin typeface="Tw Cen MT"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Inhaltsplatzhalter 4" descr="Plaka2.tiff"/>
          <p:cNvPicPr>
            <a:picLocks noGrp="1" noChangeAspect="1"/>
          </p:cNvPicPr>
          <p:nvPr>
            <p:ph idx="1"/>
          </p:nvPr>
        </p:nvPicPr>
        <p:blipFill>
          <a:blip r:embed="rId2">
            <a:extLst>
              <a:ext uri="{28A0092B-C50C-407E-A947-70E740481C1C}">
                <a14:useLocalDpi xmlns:a14="http://schemas.microsoft.com/office/drawing/2010/main" val="0"/>
              </a:ext>
            </a:extLst>
          </a:blip>
          <a:srcRect l="-36636" r="-36636"/>
          <a:stretch>
            <a:fillRect/>
          </a:stretch>
        </p:blipFill>
        <p:spPr>
          <a:xfrm>
            <a:off x="-547688" y="0"/>
            <a:ext cx="8153401" cy="6858000"/>
          </a:xfrm>
        </p:spPr>
      </p:pic>
      <p:sp>
        <p:nvSpPr>
          <p:cNvPr id="31747" name="Foliennummernplatzhalter 2"/>
          <p:cNvSpPr>
            <a:spLocks noGrp="1"/>
          </p:cNvSpPr>
          <p:nvPr>
            <p:ph type="sldNum" sz="quarter" idx="4294967295"/>
          </p:nvPr>
        </p:nvSpPr>
        <p:spPr bwMode="auto">
          <a:xfrm>
            <a:off x="0" y="1271588"/>
            <a:ext cx="533400" cy="244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2200"/>
              </a:lnSpc>
              <a:spcBef>
                <a:spcPts val="500"/>
              </a:spcBef>
              <a:buFont typeface="Wingdings" panose="05000000000000000000" pitchFamily="2" charset="2"/>
              <a:buChar char="§"/>
              <a:defRPr sz="2000">
                <a:solidFill>
                  <a:schemeClr val="tx1"/>
                </a:solidFill>
                <a:latin typeface="Amnesty Trade Gothic" panose="020B0503040303020004" pitchFamily="34" charset="0"/>
              </a:defRPr>
            </a:lvl1pPr>
            <a:lvl2pPr marL="37931725" indent="-37474525">
              <a:lnSpc>
                <a:spcPts val="2000"/>
              </a:lnSpc>
              <a:spcBef>
                <a:spcPts val="400"/>
              </a:spcBef>
              <a:buFont typeface="Arial" panose="020B0604020202020204" pitchFamily="34" charset="0"/>
              <a:buChar char="–"/>
              <a:defRPr sz="2000">
                <a:solidFill>
                  <a:schemeClr val="tx1"/>
                </a:solidFill>
                <a:latin typeface="Amnesty Trade Gothic" panose="020B0503040303020004" pitchFamily="34" charset="0"/>
              </a:defRPr>
            </a:lvl2pPr>
            <a:lvl3pPr marL="1143000" indent="-228600">
              <a:lnSpc>
                <a:spcPts val="2000"/>
              </a:lnSpc>
              <a:spcBef>
                <a:spcPts val="400"/>
              </a:spcBef>
              <a:buFont typeface="Arial" panose="020B0604020202020204" pitchFamily="34" charset="0"/>
              <a:buChar char="–"/>
              <a:defRPr sz="2000">
                <a:solidFill>
                  <a:schemeClr val="tx1"/>
                </a:solidFill>
                <a:latin typeface="Amnesty Trade Gothic" panose="020B0503040303020004" pitchFamily="34" charset="0"/>
              </a:defRPr>
            </a:lvl3pPr>
            <a:lvl4pPr marL="1600200" indent="-228600">
              <a:lnSpc>
                <a:spcPts val="2000"/>
              </a:lnSpc>
              <a:spcBef>
                <a:spcPts val="400"/>
              </a:spcBef>
              <a:buFont typeface="Arial" panose="020B0604020202020204" pitchFamily="34" charset="0"/>
              <a:buChar char="–"/>
              <a:defRPr sz="2000">
                <a:solidFill>
                  <a:schemeClr val="tx1"/>
                </a:solidFill>
                <a:latin typeface="Amnesty Trade Gothic" panose="020B0503040303020004" pitchFamily="34" charset="0"/>
              </a:defRPr>
            </a:lvl4pPr>
            <a:lvl5pPr marL="2057400" indent="-228600">
              <a:lnSpc>
                <a:spcPts val="2000"/>
              </a:lnSpc>
              <a:spcBef>
                <a:spcPts val="400"/>
              </a:spcBef>
              <a:buFont typeface="Arial" panose="020B0604020202020204" pitchFamily="34" charset="0"/>
              <a:buChar char="–"/>
              <a:defRPr sz="2000">
                <a:solidFill>
                  <a:schemeClr val="tx1"/>
                </a:solidFill>
                <a:latin typeface="Amnesty Trade Gothic" panose="020B0503040303020004" pitchFamily="34" charset="0"/>
              </a:defRPr>
            </a:lvl5pPr>
            <a:lvl6pPr marL="2514600" indent="-228600" defTabSz="457200" eaLnBrk="0" fontAlgn="base" hangingPunct="0">
              <a:lnSpc>
                <a:spcPts val="2000"/>
              </a:lnSpc>
              <a:spcBef>
                <a:spcPts val="400"/>
              </a:spcBef>
              <a:spcAft>
                <a:spcPct val="0"/>
              </a:spcAft>
              <a:buFont typeface="Arial" panose="020B0604020202020204" pitchFamily="34" charset="0"/>
              <a:buChar char="–"/>
              <a:defRPr sz="2000">
                <a:solidFill>
                  <a:schemeClr val="tx1"/>
                </a:solidFill>
                <a:latin typeface="Amnesty Trade Gothic" panose="020B0503040303020004" pitchFamily="34" charset="0"/>
              </a:defRPr>
            </a:lvl6pPr>
            <a:lvl7pPr marL="2971800" indent="-228600" defTabSz="457200" eaLnBrk="0" fontAlgn="base" hangingPunct="0">
              <a:lnSpc>
                <a:spcPts val="2000"/>
              </a:lnSpc>
              <a:spcBef>
                <a:spcPts val="400"/>
              </a:spcBef>
              <a:spcAft>
                <a:spcPct val="0"/>
              </a:spcAft>
              <a:buFont typeface="Arial" panose="020B0604020202020204" pitchFamily="34" charset="0"/>
              <a:buChar char="–"/>
              <a:defRPr sz="2000">
                <a:solidFill>
                  <a:schemeClr val="tx1"/>
                </a:solidFill>
                <a:latin typeface="Amnesty Trade Gothic" panose="020B0503040303020004" pitchFamily="34" charset="0"/>
              </a:defRPr>
            </a:lvl7pPr>
            <a:lvl8pPr marL="3429000" indent="-228600" defTabSz="457200" eaLnBrk="0" fontAlgn="base" hangingPunct="0">
              <a:lnSpc>
                <a:spcPts val="2000"/>
              </a:lnSpc>
              <a:spcBef>
                <a:spcPts val="400"/>
              </a:spcBef>
              <a:spcAft>
                <a:spcPct val="0"/>
              </a:spcAft>
              <a:buFont typeface="Arial" panose="020B0604020202020204" pitchFamily="34" charset="0"/>
              <a:buChar char="–"/>
              <a:defRPr sz="2000">
                <a:solidFill>
                  <a:schemeClr val="tx1"/>
                </a:solidFill>
                <a:latin typeface="Amnesty Trade Gothic" panose="020B0503040303020004" pitchFamily="34" charset="0"/>
              </a:defRPr>
            </a:lvl8pPr>
            <a:lvl9pPr marL="3886200" indent="-228600" defTabSz="457200" eaLnBrk="0" fontAlgn="base" hangingPunct="0">
              <a:lnSpc>
                <a:spcPts val="2000"/>
              </a:lnSpc>
              <a:spcBef>
                <a:spcPts val="400"/>
              </a:spcBef>
              <a:spcAft>
                <a:spcPct val="0"/>
              </a:spcAft>
              <a:buFont typeface="Arial" panose="020B0604020202020204" pitchFamily="34" charset="0"/>
              <a:buChar char="–"/>
              <a:defRPr sz="2000">
                <a:solidFill>
                  <a:schemeClr val="tx1"/>
                </a:solidFill>
                <a:latin typeface="Amnesty Trade Gothic" panose="020B0503040303020004" pitchFamily="34" charset="0"/>
              </a:defRPr>
            </a:lvl9pPr>
          </a:lstStyle>
          <a:p>
            <a:pPr>
              <a:lnSpc>
                <a:spcPct val="80000"/>
              </a:lnSpc>
              <a:spcBef>
                <a:spcPct val="0"/>
              </a:spcBef>
              <a:buFontTx/>
              <a:buNone/>
            </a:pPr>
            <a:fld id="{26C625AA-B370-4C55-8765-A974E84BBA01}" type="slidenum">
              <a:rPr lang="de-DE" altLang="de-DE" sz="1200">
                <a:solidFill>
                  <a:srgbClr val="FFFFFF"/>
                </a:solidFill>
                <a:latin typeface="Tw Cen MT" charset="0"/>
              </a:rPr>
              <a:pPr>
                <a:lnSpc>
                  <a:spcPct val="80000"/>
                </a:lnSpc>
                <a:spcBef>
                  <a:spcPct val="0"/>
                </a:spcBef>
                <a:buFontTx/>
                <a:buNone/>
              </a:pPr>
              <a:t>22</a:t>
            </a:fld>
            <a:endParaRPr lang="de-DE" altLang="de-DE" sz="1200">
              <a:solidFill>
                <a:srgbClr val="FFFFFF"/>
              </a:solidFill>
              <a:latin typeface="Tw Cen MT"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el 1"/>
          <p:cNvSpPr>
            <a:spLocks noGrp="1"/>
          </p:cNvSpPr>
          <p:nvPr>
            <p:ph type="title"/>
          </p:nvPr>
        </p:nvSpPr>
        <p:spPr/>
        <p:txBody>
          <a:bodyPr/>
          <a:lstStyle/>
          <a:p>
            <a:pPr eaLnBrk="1" hangingPunct="1"/>
            <a:r>
              <a:rPr lang="de-DE" altLang="de-DE" smtClean="0">
                <a:ea typeface="ＭＳ Ｐゴシック" panose="020B0600070205080204" pitchFamily="34" charset="-128"/>
              </a:rPr>
              <a:t>FORMEN VON MOBBING</a:t>
            </a:r>
          </a:p>
        </p:txBody>
      </p:sp>
      <p:sp>
        <p:nvSpPr>
          <p:cNvPr id="8195" name="Inhaltsplatzhalter 2"/>
          <p:cNvSpPr>
            <a:spLocks noGrp="1"/>
          </p:cNvSpPr>
          <p:nvPr>
            <p:ph idx="1"/>
          </p:nvPr>
        </p:nvSpPr>
        <p:spPr>
          <a:xfrm>
            <a:off x="466725" y="1739900"/>
            <a:ext cx="8231188" cy="4370388"/>
          </a:xfrm>
        </p:spPr>
        <p:txBody>
          <a:bodyPr/>
          <a:lstStyle/>
          <a:p>
            <a:pPr marL="0" indent="0" eaLnBrk="1" hangingPunct="1">
              <a:buFont typeface="Wingdings" panose="05000000000000000000" pitchFamily="2" charset="2"/>
              <a:buNone/>
              <a:defRPr/>
            </a:pPr>
            <a:r>
              <a:rPr lang="de-DE" altLang="de-DE" dirty="0" smtClean="0">
                <a:ea typeface="ＭＳ Ｐゴシック" panose="020B0600070205080204" pitchFamily="34" charset="-128"/>
              </a:rPr>
              <a:t>Direkte </a:t>
            </a:r>
          </a:p>
          <a:p>
            <a:pPr eaLnBrk="1" hangingPunct="1">
              <a:defRPr/>
            </a:pPr>
            <a:endParaRPr lang="de-DE" altLang="de-DE" dirty="0" smtClean="0">
              <a:ea typeface="ＭＳ Ｐゴシック" panose="020B0600070205080204" pitchFamily="34" charset="-128"/>
            </a:endParaRPr>
          </a:p>
          <a:p>
            <a:pPr marL="0" indent="0" eaLnBrk="1" hangingPunct="1">
              <a:buFont typeface="Wingdings" panose="05000000000000000000" pitchFamily="2" charset="2"/>
              <a:buNone/>
              <a:defRPr/>
            </a:pPr>
            <a:r>
              <a:rPr lang="de-DE" altLang="de-DE" dirty="0" smtClean="0">
                <a:ea typeface="ＭＳ Ｐゴシック" panose="020B0600070205080204" pitchFamily="34" charset="-128"/>
              </a:rPr>
              <a:t>Indirekte </a:t>
            </a:r>
          </a:p>
          <a:p>
            <a:pPr eaLnBrk="1" hangingPunct="1">
              <a:buFont typeface="Wingdings" panose="05000000000000000000" pitchFamily="2" charset="2"/>
              <a:buNone/>
              <a:defRPr/>
            </a:pPr>
            <a:endParaRPr lang="de-DE" altLang="de-DE" dirty="0" smtClean="0">
              <a:ea typeface="ＭＳ Ｐゴシック" panose="020B0600070205080204" pitchFamily="34" charset="-128"/>
            </a:endParaRPr>
          </a:p>
        </p:txBody>
      </p:sp>
      <p:sp>
        <p:nvSpPr>
          <p:cNvPr id="8196" name="Foliennummernplatzhalter 18"/>
          <p:cNvSpPr>
            <a:spLocks noGrp="1"/>
          </p:cNvSpPr>
          <p:nvPr>
            <p:ph type="sldNum" sz="quarter" idx="4294967295"/>
          </p:nvPr>
        </p:nvSpPr>
        <p:spPr bwMode="auto">
          <a:xfrm>
            <a:off x="0" y="1271588"/>
            <a:ext cx="533400" cy="244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2200"/>
              </a:lnSpc>
              <a:spcBef>
                <a:spcPts val="500"/>
              </a:spcBef>
              <a:buFont typeface="Wingdings" panose="05000000000000000000" pitchFamily="2" charset="2"/>
              <a:buChar char="§"/>
              <a:defRPr sz="2000">
                <a:solidFill>
                  <a:schemeClr val="tx1"/>
                </a:solidFill>
                <a:latin typeface="Amnesty Trade Gothic" panose="020B0503040303020004" pitchFamily="34" charset="0"/>
              </a:defRPr>
            </a:lvl1pPr>
            <a:lvl2pPr marL="37931725" indent="-37474525">
              <a:lnSpc>
                <a:spcPts val="2000"/>
              </a:lnSpc>
              <a:spcBef>
                <a:spcPts val="400"/>
              </a:spcBef>
              <a:buFont typeface="Arial" panose="020B0604020202020204" pitchFamily="34" charset="0"/>
              <a:buChar char="–"/>
              <a:defRPr sz="2000">
                <a:solidFill>
                  <a:schemeClr val="tx1"/>
                </a:solidFill>
                <a:latin typeface="Amnesty Trade Gothic" panose="020B0503040303020004" pitchFamily="34" charset="0"/>
              </a:defRPr>
            </a:lvl2pPr>
            <a:lvl3pPr marL="1143000" indent="-228600">
              <a:lnSpc>
                <a:spcPts val="2000"/>
              </a:lnSpc>
              <a:spcBef>
                <a:spcPts val="400"/>
              </a:spcBef>
              <a:buFont typeface="Arial" panose="020B0604020202020204" pitchFamily="34" charset="0"/>
              <a:buChar char="–"/>
              <a:defRPr sz="2000">
                <a:solidFill>
                  <a:schemeClr val="tx1"/>
                </a:solidFill>
                <a:latin typeface="Amnesty Trade Gothic" panose="020B0503040303020004" pitchFamily="34" charset="0"/>
              </a:defRPr>
            </a:lvl3pPr>
            <a:lvl4pPr marL="1600200" indent="-228600">
              <a:lnSpc>
                <a:spcPts val="2000"/>
              </a:lnSpc>
              <a:spcBef>
                <a:spcPts val="400"/>
              </a:spcBef>
              <a:buFont typeface="Arial" panose="020B0604020202020204" pitchFamily="34" charset="0"/>
              <a:buChar char="–"/>
              <a:defRPr sz="2000">
                <a:solidFill>
                  <a:schemeClr val="tx1"/>
                </a:solidFill>
                <a:latin typeface="Amnesty Trade Gothic" panose="020B0503040303020004" pitchFamily="34" charset="0"/>
              </a:defRPr>
            </a:lvl4pPr>
            <a:lvl5pPr marL="2057400" indent="-228600">
              <a:lnSpc>
                <a:spcPts val="2000"/>
              </a:lnSpc>
              <a:spcBef>
                <a:spcPts val="400"/>
              </a:spcBef>
              <a:buFont typeface="Arial" panose="020B0604020202020204" pitchFamily="34" charset="0"/>
              <a:buChar char="–"/>
              <a:defRPr sz="2000">
                <a:solidFill>
                  <a:schemeClr val="tx1"/>
                </a:solidFill>
                <a:latin typeface="Amnesty Trade Gothic" panose="020B0503040303020004" pitchFamily="34" charset="0"/>
              </a:defRPr>
            </a:lvl5pPr>
            <a:lvl6pPr marL="2514600" indent="-228600" defTabSz="457200" eaLnBrk="0" fontAlgn="base" hangingPunct="0">
              <a:lnSpc>
                <a:spcPts val="2000"/>
              </a:lnSpc>
              <a:spcBef>
                <a:spcPts val="400"/>
              </a:spcBef>
              <a:spcAft>
                <a:spcPct val="0"/>
              </a:spcAft>
              <a:buFont typeface="Arial" panose="020B0604020202020204" pitchFamily="34" charset="0"/>
              <a:buChar char="–"/>
              <a:defRPr sz="2000">
                <a:solidFill>
                  <a:schemeClr val="tx1"/>
                </a:solidFill>
                <a:latin typeface="Amnesty Trade Gothic" panose="020B0503040303020004" pitchFamily="34" charset="0"/>
              </a:defRPr>
            </a:lvl6pPr>
            <a:lvl7pPr marL="2971800" indent="-228600" defTabSz="457200" eaLnBrk="0" fontAlgn="base" hangingPunct="0">
              <a:lnSpc>
                <a:spcPts val="2000"/>
              </a:lnSpc>
              <a:spcBef>
                <a:spcPts val="400"/>
              </a:spcBef>
              <a:spcAft>
                <a:spcPct val="0"/>
              </a:spcAft>
              <a:buFont typeface="Arial" panose="020B0604020202020204" pitchFamily="34" charset="0"/>
              <a:buChar char="–"/>
              <a:defRPr sz="2000">
                <a:solidFill>
                  <a:schemeClr val="tx1"/>
                </a:solidFill>
                <a:latin typeface="Amnesty Trade Gothic" panose="020B0503040303020004" pitchFamily="34" charset="0"/>
              </a:defRPr>
            </a:lvl7pPr>
            <a:lvl8pPr marL="3429000" indent="-228600" defTabSz="457200" eaLnBrk="0" fontAlgn="base" hangingPunct="0">
              <a:lnSpc>
                <a:spcPts val="2000"/>
              </a:lnSpc>
              <a:spcBef>
                <a:spcPts val="400"/>
              </a:spcBef>
              <a:spcAft>
                <a:spcPct val="0"/>
              </a:spcAft>
              <a:buFont typeface="Arial" panose="020B0604020202020204" pitchFamily="34" charset="0"/>
              <a:buChar char="–"/>
              <a:defRPr sz="2000">
                <a:solidFill>
                  <a:schemeClr val="tx1"/>
                </a:solidFill>
                <a:latin typeface="Amnesty Trade Gothic" panose="020B0503040303020004" pitchFamily="34" charset="0"/>
              </a:defRPr>
            </a:lvl8pPr>
            <a:lvl9pPr marL="3886200" indent="-228600" defTabSz="457200" eaLnBrk="0" fontAlgn="base" hangingPunct="0">
              <a:lnSpc>
                <a:spcPts val="2000"/>
              </a:lnSpc>
              <a:spcBef>
                <a:spcPts val="400"/>
              </a:spcBef>
              <a:spcAft>
                <a:spcPct val="0"/>
              </a:spcAft>
              <a:buFont typeface="Arial" panose="020B0604020202020204" pitchFamily="34" charset="0"/>
              <a:buChar char="–"/>
              <a:defRPr sz="2000">
                <a:solidFill>
                  <a:schemeClr val="tx1"/>
                </a:solidFill>
                <a:latin typeface="Amnesty Trade Gothic" panose="020B0503040303020004" pitchFamily="34" charset="0"/>
              </a:defRPr>
            </a:lvl9pPr>
          </a:lstStyle>
          <a:p>
            <a:pPr>
              <a:lnSpc>
                <a:spcPct val="80000"/>
              </a:lnSpc>
              <a:spcBef>
                <a:spcPct val="0"/>
              </a:spcBef>
              <a:buFontTx/>
              <a:buNone/>
            </a:pPr>
            <a:fld id="{CFEFC68A-B90D-4D49-9D5D-AC3DF37E9A88}" type="slidenum">
              <a:rPr lang="de-DE" altLang="de-DE" sz="1200">
                <a:solidFill>
                  <a:srgbClr val="FFFFFF"/>
                </a:solidFill>
                <a:latin typeface="Tw Cen MT" charset="0"/>
              </a:rPr>
              <a:pPr>
                <a:lnSpc>
                  <a:spcPct val="80000"/>
                </a:lnSpc>
                <a:spcBef>
                  <a:spcPct val="0"/>
                </a:spcBef>
                <a:buFontTx/>
                <a:buNone/>
              </a:pPr>
              <a:t>3</a:t>
            </a:fld>
            <a:endParaRPr lang="de-DE" altLang="de-DE" sz="1200">
              <a:solidFill>
                <a:srgbClr val="FFFFFF"/>
              </a:solidFill>
              <a:latin typeface="Tw Cen MT" charset="0"/>
            </a:endParaRPr>
          </a:p>
        </p:txBody>
      </p:sp>
      <p:cxnSp>
        <p:nvCxnSpPr>
          <p:cNvPr id="4" name="Gerade Verbindung 3"/>
          <p:cNvCxnSpPr>
            <a:cxnSpLocks noChangeShapeType="1"/>
          </p:cNvCxnSpPr>
          <p:nvPr/>
        </p:nvCxnSpPr>
        <p:spPr bwMode="auto">
          <a:xfrm>
            <a:off x="1641475" y="1936750"/>
            <a:ext cx="3252788" cy="0"/>
          </a:xfrm>
          <a:prstGeom prst="line">
            <a:avLst/>
          </a:prstGeom>
          <a:noFill/>
          <a:ln w="19050">
            <a:solidFill>
              <a:schemeClr val="tx1"/>
            </a:solidFill>
            <a:round/>
            <a:headEnd/>
            <a:tailEnd type="triangle" w="lg" len="med"/>
          </a:ln>
          <a:effectLst>
            <a:outerShdw blurRad="38100" dist="30000" dir="5400000" rotWithShape="0">
              <a:srgbClr val="808080">
                <a:alpha val="45000"/>
              </a:srgbClr>
            </a:outerShdw>
          </a:effectLst>
          <a:extLst>
            <a:ext uri="{909E8E84-426E-40DD-AFC4-6F175D3DCCD1}">
              <a14:hiddenFill xmlns:a14="http://schemas.microsoft.com/office/drawing/2010/main">
                <a:noFill/>
              </a14:hiddenFill>
            </a:ext>
          </a:extLst>
        </p:spPr>
      </p:cxnSp>
      <p:sp>
        <p:nvSpPr>
          <p:cNvPr id="8198" name="Textfeld 5"/>
          <p:cNvSpPr txBox="1">
            <a:spLocks noChangeArrowheads="1"/>
          </p:cNvSpPr>
          <p:nvPr/>
        </p:nvSpPr>
        <p:spPr bwMode="auto">
          <a:xfrm>
            <a:off x="5121275" y="1697038"/>
            <a:ext cx="3465513" cy="647700"/>
          </a:xfrm>
          <a:prstGeom prst="rect">
            <a:avLst/>
          </a:prstGeom>
          <a:solidFill>
            <a:schemeClr val="accent1"/>
          </a:solidFill>
          <a:ln w="9525">
            <a:solidFill>
              <a:schemeClr val="accent1"/>
            </a:solidFill>
            <a:miter lim="800000"/>
            <a:headEnd/>
            <a:tailEnd/>
          </a:ln>
        </p:spPr>
        <p:txBody>
          <a:bodyPr>
            <a:spAutoFit/>
          </a:bodyPr>
          <a:lstStyle>
            <a:lvl1pPr marL="285750" indent="-285750">
              <a:lnSpc>
                <a:spcPts val="2200"/>
              </a:lnSpc>
              <a:spcBef>
                <a:spcPts val="500"/>
              </a:spcBef>
              <a:buFont typeface="Wingdings" panose="05000000000000000000" pitchFamily="2" charset="2"/>
              <a:buChar char="§"/>
              <a:defRPr sz="2000">
                <a:solidFill>
                  <a:schemeClr val="tx1"/>
                </a:solidFill>
                <a:latin typeface="Amnesty Trade Gothic" panose="020B0503040303020004" pitchFamily="34" charset="0"/>
              </a:defRPr>
            </a:lvl1pPr>
            <a:lvl2pPr marL="37931725" indent="-37474525">
              <a:lnSpc>
                <a:spcPts val="2000"/>
              </a:lnSpc>
              <a:spcBef>
                <a:spcPts val="400"/>
              </a:spcBef>
              <a:buFont typeface="Arial" panose="020B0604020202020204" pitchFamily="34" charset="0"/>
              <a:buChar char="–"/>
              <a:defRPr sz="2000">
                <a:solidFill>
                  <a:schemeClr val="tx1"/>
                </a:solidFill>
                <a:latin typeface="Amnesty Trade Gothic" panose="020B0503040303020004" pitchFamily="34" charset="0"/>
              </a:defRPr>
            </a:lvl2pPr>
            <a:lvl3pPr marL="1143000" indent="-228600">
              <a:lnSpc>
                <a:spcPts val="2000"/>
              </a:lnSpc>
              <a:spcBef>
                <a:spcPts val="400"/>
              </a:spcBef>
              <a:buFont typeface="Arial" panose="020B0604020202020204" pitchFamily="34" charset="0"/>
              <a:buChar char="–"/>
              <a:defRPr sz="2000">
                <a:solidFill>
                  <a:schemeClr val="tx1"/>
                </a:solidFill>
                <a:latin typeface="Amnesty Trade Gothic" panose="020B0503040303020004" pitchFamily="34" charset="0"/>
              </a:defRPr>
            </a:lvl3pPr>
            <a:lvl4pPr marL="1600200" indent="-228600">
              <a:lnSpc>
                <a:spcPts val="2000"/>
              </a:lnSpc>
              <a:spcBef>
                <a:spcPts val="400"/>
              </a:spcBef>
              <a:buFont typeface="Arial" panose="020B0604020202020204" pitchFamily="34" charset="0"/>
              <a:buChar char="–"/>
              <a:defRPr sz="2000">
                <a:solidFill>
                  <a:schemeClr val="tx1"/>
                </a:solidFill>
                <a:latin typeface="Amnesty Trade Gothic" panose="020B0503040303020004" pitchFamily="34" charset="0"/>
              </a:defRPr>
            </a:lvl4pPr>
            <a:lvl5pPr marL="2057400" indent="-228600">
              <a:lnSpc>
                <a:spcPts val="2000"/>
              </a:lnSpc>
              <a:spcBef>
                <a:spcPts val="400"/>
              </a:spcBef>
              <a:buFont typeface="Arial" panose="020B0604020202020204" pitchFamily="34" charset="0"/>
              <a:buChar char="–"/>
              <a:defRPr sz="2000">
                <a:solidFill>
                  <a:schemeClr val="tx1"/>
                </a:solidFill>
                <a:latin typeface="Amnesty Trade Gothic" panose="020B0503040303020004" pitchFamily="34" charset="0"/>
              </a:defRPr>
            </a:lvl5pPr>
            <a:lvl6pPr marL="2514600" indent="-228600" defTabSz="457200" eaLnBrk="0" fontAlgn="base" hangingPunct="0">
              <a:lnSpc>
                <a:spcPts val="2000"/>
              </a:lnSpc>
              <a:spcBef>
                <a:spcPts val="400"/>
              </a:spcBef>
              <a:spcAft>
                <a:spcPct val="0"/>
              </a:spcAft>
              <a:buFont typeface="Arial" panose="020B0604020202020204" pitchFamily="34" charset="0"/>
              <a:buChar char="–"/>
              <a:defRPr sz="2000">
                <a:solidFill>
                  <a:schemeClr val="tx1"/>
                </a:solidFill>
                <a:latin typeface="Amnesty Trade Gothic" panose="020B0503040303020004" pitchFamily="34" charset="0"/>
              </a:defRPr>
            </a:lvl6pPr>
            <a:lvl7pPr marL="2971800" indent="-228600" defTabSz="457200" eaLnBrk="0" fontAlgn="base" hangingPunct="0">
              <a:lnSpc>
                <a:spcPts val="2000"/>
              </a:lnSpc>
              <a:spcBef>
                <a:spcPts val="400"/>
              </a:spcBef>
              <a:spcAft>
                <a:spcPct val="0"/>
              </a:spcAft>
              <a:buFont typeface="Arial" panose="020B0604020202020204" pitchFamily="34" charset="0"/>
              <a:buChar char="–"/>
              <a:defRPr sz="2000">
                <a:solidFill>
                  <a:schemeClr val="tx1"/>
                </a:solidFill>
                <a:latin typeface="Amnesty Trade Gothic" panose="020B0503040303020004" pitchFamily="34" charset="0"/>
              </a:defRPr>
            </a:lvl7pPr>
            <a:lvl8pPr marL="3429000" indent="-228600" defTabSz="457200" eaLnBrk="0" fontAlgn="base" hangingPunct="0">
              <a:lnSpc>
                <a:spcPts val="2000"/>
              </a:lnSpc>
              <a:spcBef>
                <a:spcPts val="400"/>
              </a:spcBef>
              <a:spcAft>
                <a:spcPct val="0"/>
              </a:spcAft>
              <a:buFont typeface="Arial" panose="020B0604020202020204" pitchFamily="34" charset="0"/>
              <a:buChar char="–"/>
              <a:defRPr sz="2000">
                <a:solidFill>
                  <a:schemeClr val="tx1"/>
                </a:solidFill>
                <a:latin typeface="Amnesty Trade Gothic" panose="020B0503040303020004" pitchFamily="34" charset="0"/>
              </a:defRPr>
            </a:lvl8pPr>
            <a:lvl9pPr marL="3886200" indent="-228600" defTabSz="457200" eaLnBrk="0" fontAlgn="base" hangingPunct="0">
              <a:lnSpc>
                <a:spcPts val="2000"/>
              </a:lnSpc>
              <a:spcBef>
                <a:spcPts val="400"/>
              </a:spcBef>
              <a:spcAft>
                <a:spcPct val="0"/>
              </a:spcAft>
              <a:buFont typeface="Arial" panose="020B0604020202020204" pitchFamily="34" charset="0"/>
              <a:buChar char="–"/>
              <a:defRPr sz="2000">
                <a:solidFill>
                  <a:schemeClr val="tx1"/>
                </a:solidFill>
                <a:latin typeface="Amnesty Trade Gothic" panose="020B0503040303020004" pitchFamily="34" charset="0"/>
              </a:defRPr>
            </a:lvl9pPr>
          </a:lstStyle>
          <a:p>
            <a:pPr eaLnBrk="1" hangingPunct="1">
              <a:lnSpc>
                <a:spcPct val="100000"/>
              </a:lnSpc>
              <a:spcBef>
                <a:spcPct val="0"/>
              </a:spcBef>
              <a:buFont typeface="Arial" panose="020B0604020202020204" pitchFamily="34" charset="0"/>
              <a:buChar char="•"/>
            </a:pPr>
            <a:r>
              <a:rPr lang="de-DE" altLang="de-DE" sz="1800">
                <a:latin typeface="Tw Cen MT" charset="0"/>
              </a:rPr>
              <a:t>Konfrontation</a:t>
            </a:r>
          </a:p>
          <a:p>
            <a:pPr eaLnBrk="1" hangingPunct="1">
              <a:lnSpc>
                <a:spcPct val="100000"/>
              </a:lnSpc>
              <a:spcBef>
                <a:spcPct val="0"/>
              </a:spcBef>
              <a:buFont typeface="Arial" panose="020B0604020202020204" pitchFamily="34" charset="0"/>
              <a:buChar char="•"/>
            </a:pPr>
            <a:r>
              <a:rPr lang="de-DE" altLang="de-DE" sz="1800">
                <a:latin typeface="Tw Cen MT" charset="0"/>
              </a:rPr>
              <a:t>Täterschaft offensichtlich</a:t>
            </a:r>
          </a:p>
        </p:txBody>
      </p:sp>
      <p:cxnSp>
        <p:nvCxnSpPr>
          <p:cNvPr id="7" name="Gerade Verbindung 6"/>
          <p:cNvCxnSpPr>
            <a:cxnSpLocks noChangeShapeType="1"/>
          </p:cNvCxnSpPr>
          <p:nvPr/>
        </p:nvCxnSpPr>
        <p:spPr bwMode="auto">
          <a:xfrm>
            <a:off x="1228725" y="2795588"/>
            <a:ext cx="0" cy="412750"/>
          </a:xfrm>
          <a:prstGeom prst="line">
            <a:avLst/>
          </a:prstGeom>
          <a:noFill/>
          <a:ln w="19050">
            <a:solidFill>
              <a:srgbClr val="000000"/>
            </a:solidFill>
            <a:round/>
            <a:headEnd/>
            <a:tailEnd type="triangle" w="lg" len="med"/>
          </a:ln>
          <a:effectLst>
            <a:outerShdw blurRad="38100" dist="30000" dir="5400000" rotWithShape="0">
              <a:srgbClr val="808080">
                <a:alpha val="45000"/>
              </a:srgbClr>
            </a:outerShdw>
          </a:effectLst>
          <a:extLst>
            <a:ext uri="{909E8E84-426E-40DD-AFC4-6F175D3DCCD1}">
              <a14:hiddenFill xmlns:a14="http://schemas.microsoft.com/office/drawing/2010/main">
                <a:noFill/>
              </a14:hiddenFill>
            </a:ext>
          </a:extLst>
        </p:spPr>
      </p:cxnSp>
      <p:sp>
        <p:nvSpPr>
          <p:cNvPr id="8200" name="Textfeld 9"/>
          <p:cNvSpPr txBox="1">
            <a:spLocks noChangeArrowheads="1"/>
          </p:cNvSpPr>
          <p:nvPr/>
        </p:nvSpPr>
        <p:spPr bwMode="auto">
          <a:xfrm>
            <a:off x="193675" y="3300413"/>
            <a:ext cx="3465513" cy="922337"/>
          </a:xfrm>
          <a:prstGeom prst="rect">
            <a:avLst/>
          </a:prstGeom>
          <a:solidFill>
            <a:schemeClr val="accent1"/>
          </a:solidFill>
          <a:ln w="9525">
            <a:solidFill>
              <a:schemeClr val="accent1"/>
            </a:solidFill>
            <a:miter lim="800000"/>
            <a:headEnd/>
            <a:tailEnd/>
          </a:ln>
        </p:spPr>
        <p:txBody>
          <a:bodyPr>
            <a:spAutoFit/>
          </a:bodyPr>
          <a:lstStyle>
            <a:lvl1pPr marL="285750" indent="-285750">
              <a:lnSpc>
                <a:spcPts val="2200"/>
              </a:lnSpc>
              <a:spcBef>
                <a:spcPts val="500"/>
              </a:spcBef>
              <a:buFont typeface="Wingdings" panose="05000000000000000000" pitchFamily="2" charset="2"/>
              <a:buChar char="§"/>
              <a:defRPr sz="2000">
                <a:solidFill>
                  <a:schemeClr val="tx1"/>
                </a:solidFill>
                <a:latin typeface="Amnesty Trade Gothic" panose="020B0503040303020004" pitchFamily="34" charset="0"/>
              </a:defRPr>
            </a:lvl1pPr>
            <a:lvl2pPr marL="37931725" indent="-37474525">
              <a:lnSpc>
                <a:spcPts val="2000"/>
              </a:lnSpc>
              <a:spcBef>
                <a:spcPts val="400"/>
              </a:spcBef>
              <a:buFont typeface="Arial" panose="020B0604020202020204" pitchFamily="34" charset="0"/>
              <a:buChar char="–"/>
              <a:defRPr sz="2000">
                <a:solidFill>
                  <a:schemeClr val="tx1"/>
                </a:solidFill>
                <a:latin typeface="Amnesty Trade Gothic" panose="020B0503040303020004" pitchFamily="34" charset="0"/>
              </a:defRPr>
            </a:lvl2pPr>
            <a:lvl3pPr marL="1143000" indent="-228600">
              <a:lnSpc>
                <a:spcPts val="2000"/>
              </a:lnSpc>
              <a:spcBef>
                <a:spcPts val="400"/>
              </a:spcBef>
              <a:buFont typeface="Arial" panose="020B0604020202020204" pitchFamily="34" charset="0"/>
              <a:buChar char="–"/>
              <a:defRPr sz="2000">
                <a:solidFill>
                  <a:schemeClr val="tx1"/>
                </a:solidFill>
                <a:latin typeface="Amnesty Trade Gothic" panose="020B0503040303020004" pitchFamily="34" charset="0"/>
              </a:defRPr>
            </a:lvl3pPr>
            <a:lvl4pPr marL="1600200" indent="-228600">
              <a:lnSpc>
                <a:spcPts val="2000"/>
              </a:lnSpc>
              <a:spcBef>
                <a:spcPts val="400"/>
              </a:spcBef>
              <a:buFont typeface="Arial" panose="020B0604020202020204" pitchFamily="34" charset="0"/>
              <a:buChar char="–"/>
              <a:defRPr sz="2000">
                <a:solidFill>
                  <a:schemeClr val="tx1"/>
                </a:solidFill>
                <a:latin typeface="Amnesty Trade Gothic" panose="020B0503040303020004" pitchFamily="34" charset="0"/>
              </a:defRPr>
            </a:lvl4pPr>
            <a:lvl5pPr marL="2057400" indent="-228600">
              <a:lnSpc>
                <a:spcPts val="2000"/>
              </a:lnSpc>
              <a:spcBef>
                <a:spcPts val="400"/>
              </a:spcBef>
              <a:buFont typeface="Arial" panose="020B0604020202020204" pitchFamily="34" charset="0"/>
              <a:buChar char="–"/>
              <a:defRPr sz="2000">
                <a:solidFill>
                  <a:schemeClr val="tx1"/>
                </a:solidFill>
                <a:latin typeface="Amnesty Trade Gothic" panose="020B0503040303020004" pitchFamily="34" charset="0"/>
              </a:defRPr>
            </a:lvl5pPr>
            <a:lvl6pPr marL="2514600" indent="-228600" defTabSz="457200" eaLnBrk="0" fontAlgn="base" hangingPunct="0">
              <a:lnSpc>
                <a:spcPts val="2000"/>
              </a:lnSpc>
              <a:spcBef>
                <a:spcPts val="400"/>
              </a:spcBef>
              <a:spcAft>
                <a:spcPct val="0"/>
              </a:spcAft>
              <a:buFont typeface="Arial" panose="020B0604020202020204" pitchFamily="34" charset="0"/>
              <a:buChar char="–"/>
              <a:defRPr sz="2000">
                <a:solidFill>
                  <a:schemeClr val="tx1"/>
                </a:solidFill>
                <a:latin typeface="Amnesty Trade Gothic" panose="020B0503040303020004" pitchFamily="34" charset="0"/>
              </a:defRPr>
            </a:lvl6pPr>
            <a:lvl7pPr marL="2971800" indent="-228600" defTabSz="457200" eaLnBrk="0" fontAlgn="base" hangingPunct="0">
              <a:lnSpc>
                <a:spcPts val="2000"/>
              </a:lnSpc>
              <a:spcBef>
                <a:spcPts val="400"/>
              </a:spcBef>
              <a:spcAft>
                <a:spcPct val="0"/>
              </a:spcAft>
              <a:buFont typeface="Arial" panose="020B0604020202020204" pitchFamily="34" charset="0"/>
              <a:buChar char="–"/>
              <a:defRPr sz="2000">
                <a:solidFill>
                  <a:schemeClr val="tx1"/>
                </a:solidFill>
                <a:latin typeface="Amnesty Trade Gothic" panose="020B0503040303020004" pitchFamily="34" charset="0"/>
              </a:defRPr>
            </a:lvl7pPr>
            <a:lvl8pPr marL="3429000" indent="-228600" defTabSz="457200" eaLnBrk="0" fontAlgn="base" hangingPunct="0">
              <a:lnSpc>
                <a:spcPts val="2000"/>
              </a:lnSpc>
              <a:spcBef>
                <a:spcPts val="400"/>
              </a:spcBef>
              <a:spcAft>
                <a:spcPct val="0"/>
              </a:spcAft>
              <a:buFont typeface="Arial" panose="020B0604020202020204" pitchFamily="34" charset="0"/>
              <a:buChar char="–"/>
              <a:defRPr sz="2000">
                <a:solidFill>
                  <a:schemeClr val="tx1"/>
                </a:solidFill>
                <a:latin typeface="Amnesty Trade Gothic" panose="020B0503040303020004" pitchFamily="34" charset="0"/>
              </a:defRPr>
            </a:lvl8pPr>
            <a:lvl9pPr marL="3886200" indent="-228600" defTabSz="457200" eaLnBrk="0" fontAlgn="base" hangingPunct="0">
              <a:lnSpc>
                <a:spcPts val="2000"/>
              </a:lnSpc>
              <a:spcBef>
                <a:spcPts val="400"/>
              </a:spcBef>
              <a:spcAft>
                <a:spcPct val="0"/>
              </a:spcAft>
              <a:buFont typeface="Arial" panose="020B0604020202020204" pitchFamily="34" charset="0"/>
              <a:buChar char="–"/>
              <a:defRPr sz="2000">
                <a:solidFill>
                  <a:schemeClr val="tx1"/>
                </a:solidFill>
                <a:latin typeface="Amnesty Trade Gothic" panose="020B0503040303020004" pitchFamily="34" charset="0"/>
              </a:defRPr>
            </a:lvl9pPr>
          </a:lstStyle>
          <a:p>
            <a:pPr eaLnBrk="1" hangingPunct="1">
              <a:lnSpc>
                <a:spcPct val="100000"/>
              </a:lnSpc>
              <a:spcBef>
                <a:spcPct val="0"/>
              </a:spcBef>
              <a:buFont typeface="Arial" panose="020B0604020202020204" pitchFamily="34" charset="0"/>
              <a:buChar char="•"/>
            </a:pPr>
            <a:r>
              <a:rPr lang="de-DE" altLang="de-DE" sz="1800">
                <a:latin typeface="Tw Cen MT" charset="0"/>
              </a:rPr>
              <a:t>Keine Konfrontation</a:t>
            </a:r>
          </a:p>
          <a:p>
            <a:pPr eaLnBrk="1" hangingPunct="1">
              <a:lnSpc>
                <a:spcPct val="100000"/>
              </a:lnSpc>
              <a:spcBef>
                <a:spcPct val="0"/>
              </a:spcBef>
              <a:buFont typeface="Arial" panose="020B0604020202020204" pitchFamily="34" charset="0"/>
              <a:buChar char="•"/>
            </a:pPr>
            <a:r>
              <a:rPr lang="de-DE" altLang="de-DE" sz="1800">
                <a:latin typeface="Tw Cen MT" charset="0"/>
              </a:rPr>
              <a:t>Täterschaft unklar</a:t>
            </a:r>
          </a:p>
          <a:p>
            <a:pPr eaLnBrk="1" hangingPunct="1">
              <a:lnSpc>
                <a:spcPct val="100000"/>
              </a:lnSpc>
              <a:spcBef>
                <a:spcPct val="0"/>
              </a:spcBef>
              <a:buFont typeface="Arial" panose="020B0604020202020204" pitchFamily="34" charset="0"/>
              <a:buChar char="•"/>
            </a:pPr>
            <a:r>
              <a:rPr lang="de-DE" altLang="de-DE" sz="1800">
                <a:latin typeface="Tw Cen MT" charset="0"/>
              </a:rPr>
              <a:t>Umdeutungen möglich</a:t>
            </a:r>
          </a:p>
        </p:txBody>
      </p:sp>
      <p:cxnSp>
        <p:nvCxnSpPr>
          <p:cNvPr id="11" name="Gerade Verbindung 10"/>
          <p:cNvCxnSpPr>
            <a:cxnSpLocks noChangeShapeType="1"/>
          </p:cNvCxnSpPr>
          <p:nvPr/>
        </p:nvCxnSpPr>
        <p:spPr bwMode="auto">
          <a:xfrm>
            <a:off x="1228725" y="4295775"/>
            <a:ext cx="0" cy="411163"/>
          </a:xfrm>
          <a:prstGeom prst="line">
            <a:avLst/>
          </a:prstGeom>
          <a:noFill/>
          <a:ln w="19050">
            <a:solidFill>
              <a:srgbClr val="000000"/>
            </a:solidFill>
            <a:round/>
            <a:headEnd/>
            <a:tailEnd type="triangle" w="lg" len="med"/>
          </a:ln>
          <a:effectLst>
            <a:outerShdw blurRad="38100" dist="30000" dir="5400000" rotWithShape="0">
              <a:srgbClr val="808080">
                <a:alpha val="45000"/>
              </a:srgbClr>
            </a:outerShdw>
          </a:effectLst>
          <a:extLst>
            <a:ext uri="{909E8E84-426E-40DD-AFC4-6F175D3DCCD1}">
              <a14:hiddenFill xmlns:a14="http://schemas.microsoft.com/office/drawing/2010/main">
                <a:noFill/>
              </a14:hiddenFill>
            </a:ext>
          </a:extLst>
        </p:spPr>
      </p:cxnSp>
      <p:sp>
        <p:nvSpPr>
          <p:cNvPr id="8202" name="Textfeld 11"/>
          <p:cNvSpPr txBox="1">
            <a:spLocks noChangeArrowheads="1"/>
          </p:cNvSpPr>
          <p:nvPr/>
        </p:nvSpPr>
        <p:spPr bwMode="auto">
          <a:xfrm>
            <a:off x="193675" y="4837113"/>
            <a:ext cx="3465513" cy="1477962"/>
          </a:xfrm>
          <a:prstGeom prst="rect">
            <a:avLst/>
          </a:prstGeom>
          <a:solidFill>
            <a:schemeClr val="accent1"/>
          </a:solidFill>
          <a:ln w="9525">
            <a:solidFill>
              <a:schemeClr val="accent1"/>
            </a:solidFill>
            <a:miter lim="800000"/>
            <a:headEnd/>
            <a:tailEnd/>
          </a:ln>
        </p:spPr>
        <p:txBody>
          <a:bodyPr>
            <a:spAutoFit/>
          </a:bodyPr>
          <a:lstStyle>
            <a:lvl1pPr marL="285750" indent="-285750">
              <a:lnSpc>
                <a:spcPts val="2200"/>
              </a:lnSpc>
              <a:spcBef>
                <a:spcPts val="500"/>
              </a:spcBef>
              <a:buFont typeface="Wingdings" panose="05000000000000000000" pitchFamily="2" charset="2"/>
              <a:buChar char="§"/>
              <a:defRPr sz="2000">
                <a:solidFill>
                  <a:schemeClr val="tx1"/>
                </a:solidFill>
                <a:latin typeface="Amnesty Trade Gothic" panose="020B0503040303020004" pitchFamily="34" charset="0"/>
              </a:defRPr>
            </a:lvl1pPr>
            <a:lvl2pPr marL="37931725" indent="-37474525">
              <a:lnSpc>
                <a:spcPts val="2000"/>
              </a:lnSpc>
              <a:spcBef>
                <a:spcPts val="400"/>
              </a:spcBef>
              <a:buFont typeface="Arial" panose="020B0604020202020204" pitchFamily="34" charset="0"/>
              <a:buChar char="–"/>
              <a:defRPr sz="2000">
                <a:solidFill>
                  <a:schemeClr val="tx1"/>
                </a:solidFill>
                <a:latin typeface="Amnesty Trade Gothic" panose="020B0503040303020004" pitchFamily="34" charset="0"/>
              </a:defRPr>
            </a:lvl2pPr>
            <a:lvl3pPr marL="1143000" indent="-228600">
              <a:lnSpc>
                <a:spcPts val="2000"/>
              </a:lnSpc>
              <a:spcBef>
                <a:spcPts val="400"/>
              </a:spcBef>
              <a:buFont typeface="Arial" panose="020B0604020202020204" pitchFamily="34" charset="0"/>
              <a:buChar char="–"/>
              <a:defRPr sz="2000">
                <a:solidFill>
                  <a:schemeClr val="tx1"/>
                </a:solidFill>
                <a:latin typeface="Amnesty Trade Gothic" panose="020B0503040303020004" pitchFamily="34" charset="0"/>
              </a:defRPr>
            </a:lvl3pPr>
            <a:lvl4pPr marL="1600200" indent="-228600">
              <a:lnSpc>
                <a:spcPts val="2000"/>
              </a:lnSpc>
              <a:spcBef>
                <a:spcPts val="400"/>
              </a:spcBef>
              <a:buFont typeface="Arial" panose="020B0604020202020204" pitchFamily="34" charset="0"/>
              <a:buChar char="–"/>
              <a:defRPr sz="2000">
                <a:solidFill>
                  <a:schemeClr val="tx1"/>
                </a:solidFill>
                <a:latin typeface="Amnesty Trade Gothic" panose="020B0503040303020004" pitchFamily="34" charset="0"/>
              </a:defRPr>
            </a:lvl4pPr>
            <a:lvl5pPr marL="2057400" indent="-228600">
              <a:lnSpc>
                <a:spcPts val="2000"/>
              </a:lnSpc>
              <a:spcBef>
                <a:spcPts val="400"/>
              </a:spcBef>
              <a:buFont typeface="Arial" panose="020B0604020202020204" pitchFamily="34" charset="0"/>
              <a:buChar char="–"/>
              <a:defRPr sz="2000">
                <a:solidFill>
                  <a:schemeClr val="tx1"/>
                </a:solidFill>
                <a:latin typeface="Amnesty Trade Gothic" panose="020B0503040303020004" pitchFamily="34" charset="0"/>
              </a:defRPr>
            </a:lvl5pPr>
            <a:lvl6pPr marL="2514600" indent="-228600" defTabSz="457200" eaLnBrk="0" fontAlgn="base" hangingPunct="0">
              <a:lnSpc>
                <a:spcPts val="2000"/>
              </a:lnSpc>
              <a:spcBef>
                <a:spcPts val="400"/>
              </a:spcBef>
              <a:spcAft>
                <a:spcPct val="0"/>
              </a:spcAft>
              <a:buFont typeface="Arial" panose="020B0604020202020204" pitchFamily="34" charset="0"/>
              <a:buChar char="–"/>
              <a:defRPr sz="2000">
                <a:solidFill>
                  <a:schemeClr val="tx1"/>
                </a:solidFill>
                <a:latin typeface="Amnesty Trade Gothic" panose="020B0503040303020004" pitchFamily="34" charset="0"/>
              </a:defRPr>
            </a:lvl6pPr>
            <a:lvl7pPr marL="2971800" indent="-228600" defTabSz="457200" eaLnBrk="0" fontAlgn="base" hangingPunct="0">
              <a:lnSpc>
                <a:spcPts val="2000"/>
              </a:lnSpc>
              <a:spcBef>
                <a:spcPts val="400"/>
              </a:spcBef>
              <a:spcAft>
                <a:spcPct val="0"/>
              </a:spcAft>
              <a:buFont typeface="Arial" panose="020B0604020202020204" pitchFamily="34" charset="0"/>
              <a:buChar char="–"/>
              <a:defRPr sz="2000">
                <a:solidFill>
                  <a:schemeClr val="tx1"/>
                </a:solidFill>
                <a:latin typeface="Amnesty Trade Gothic" panose="020B0503040303020004" pitchFamily="34" charset="0"/>
              </a:defRPr>
            </a:lvl7pPr>
            <a:lvl8pPr marL="3429000" indent="-228600" defTabSz="457200" eaLnBrk="0" fontAlgn="base" hangingPunct="0">
              <a:lnSpc>
                <a:spcPts val="2000"/>
              </a:lnSpc>
              <a:spcBef>
                <a:spcPts val="400"/>
              </a:spcBef>
              <a:spcAft>
                <a:spcPct val="0"/>
              </a:spcAft>
              <a:buFont typeface="Arial" panose="020B0604020202020204" pitchFamily="34" charset="0"/>
              <a:buChar char="–"/>
              <a:defRPr sz="2000">
                <a:solidFill>
                  <a:schemeClr val="tx1"/>
                </a:solidFill>
                <a:latin typeface="Amnesty Trade Gothic" panose="020B0503040303020004" pitchFamily="34" charset="0"/>
              </a:defRPr>
            </a:lvl8pPr>
            <a:lvl9pPr marL="3886200" indent="-228600" defTabSz="457200" eaLnBrk="0" fontAlgn="base" hangingPunct="0">
              <a:lnSpc>
                <a:spcPts val="2000"/>
              </a:lnSpc>
              <a:spcBef>
                <a:spcPts val="400"/>
              </a:spcBef>
              <a:spcAft>
                <a:spcPct val="0"/>
              </a:spcAft>
              <a:buFont typeface="Arial" panose="020B0604020202020204" pitchFamily="34" charset="0"/>
              <a:buChar char="–"/>
              <a:defRPr sz="2000">
                <a:solidFill>
                  <a:schemeClr val="tx1"/>
                </a:solidFill>
                <a:latin typeface="Amnesty Trade Gothic" panose="020B0503040303020004" pitchFamily="34" charset="0"/>
              </a:defRPr>
            </a:lvl9pPr>
          </a:lstStyle>
          <a:p>
            <a:pPr eaLnBrk="1" hangingPunct="1">
              <a:lnSpc>
                <a:spcPct val="100000"/>
              </a:lnSpc>
              <a:spcBef>
                <a:spcPct val="0"/>
              </a:spcBef>
              <a:buFont typeface="Arial" panose="020B0604020202020204" pitchFamily="34" charset="0"/>
              <a:buChar char="•"/>
            </a:pPr>
            <a:r>
              <a:rPr lang="de-DE" altLang="de-DE" sz="1800">
                <a:latin typeface="Tw Cen MT" charset="0"/>
              </a:rPr>
              <a:t>Unterschwellige Handlungen</a:t>
            </a:r>
          </a:p>
          <a:p>
            <a:pPr eaLnBrk="1" hangingPunct="1">
              <a:lnSpc>
                <a:spcPct val="100000"/>
              </a:lnSpc>
              <a:spcBef>
                <a:spcPct val="0"/>
              </a:spcBef>
              <a:buFont typeface="Arial" panose="020B0604020202020204" pitchFamily="34" charset="0"/>
              <a:buChar char="•"/>
            </a:pPr>
            <a:r>
              <a:rPr lang="de-DE" altLang="de-DE" sz="1800">
                <a:latin typeface="Tw Cen MT" charset="0"/>
              </a:rPr>
              <a:t>Nonverbale Handlungen</a:t>
            </a:r>
          </a:p>
          <a:p>
            <a:pPr eaLnBrk="1" hangingPunct="1">
              <a:lnSpc>
                <a:spcPct val="100000"/>
              </a:lnSpc>
              <a:spcBef>
                <a:spcPct val="0"/>
              </a:spcBef>
              <a:buFont typeface="Arial" panose="020B0604020202020204" pitchFamily="34" charset="0"/>
              <a:buChar char="•"/>
            </a:pPr>
            <a:r>
              <a:rPr lang="de-DE" altLang="de-DE" sz="1800">
                <a:latin typeface="Tw Cen MT" charset="0"/>
              </a:rPr>
              <a:t>Soziale Aggression</a:t>
            </a:r>
          </a:p>
          <a:p>
            <a:pPr eaLnBrk="1" hangingPunct="1">
              <a:lnSpc>
                <a:spcPct val="100000"/>
              </a:lnSpc>
              <a:spcBef>
                <a:spcPct val="0"/>
              </a:spcBef>
              <a:buFont typeface="Arial" panose="020B0604020202020204" pitchFamily="34" charset="0"/>
              <a:buChar char="•"/>
            </a:pPr>
            <a:r>
              <a:rPr lang="de-DE" altLang="de-DE" sz="1800">
                <a:latin typeface="Tw Cen MT" charset="0"/>
              </a:rPr>
              <a:t>Gerüchte</a:t>
            </a:r>
          </a:p>
          <a:p>
            <a:pPr eaLnBrk="1" hangingPunct="1">
              <a:lnSpc>
                <a:spcPct val="100000"/>
              </a:lnSpc>
              <a:spcBef>
                <a:spcPct val="0"/>
              </a:spcBef>
              <a:buFont typeface="Arial" panose="020B0604020202020204" pitchFamily="34" charset="0"/>
              <a:buChar char="•"/>
            </a:pPr>
            <a:r>
              <a:rPr lang="de-DE" altLang="de-DE" sz="1800">
                <a:latin typeface="Tw Cen MT" charset="0"/>
              </a:rPr>
              <a:t>Ausgrenzen – Ignorieren</a:t>
            </a:r>
          </a:p>
        </p:txBody>
      </p:sp>
      <p:cxnSp>
        <p:nvCxnSpPr>
          <p:cNvPr id="13" name="Gerade Verbindung 12"/>
          <p:cNvCxnSpPr>
            <a:cxnSpLocks noChangeShapeType="1"/>
          </p:cNvCxnSpPr>
          <p:nvPr/>
        </p:nvCxnSpPr>
        <p:spPr bwMode="auto">
          <a:xfrm>
            <a:off x="6732588" y="2420938"/>
            <a:ext cx="0" cy="411162"/>
          </a:xfrm>
          <a:prstGeom prst="line">
            <a:avLst/>
          </a:prstGeom>
          <a:noFill/>
          <a:ln w="19050">
            <a:solidFill>
              <a:srgbClr val="000000"/>
            </a:solidFill>
            <a:round/>
            <a:headEnd/>
            <a:tailEnd type="triangle" w="lg" len="med"/>
          </a:ln>
          <a:effectLst>
            <a:outerShdw blurRad="38100" dist="30000" dir="5400000" rotWithShape="0">
              <a:srgbClr val="808080">
                <a:alpha val="45000"/>
              </a:srgbClr>
            </a:outerShdw>
          </a:effectLst>
          <a:extLst>
            <a:ext uri="{909E8E84-426E-40DD-AFC4-6F175D3DCCD1}">
              <a14:hiddenFill xmlns:a14="http://schemas.microsoft.com/office/drawing/2010/main">
                <a:noFill/>
              </a14:hiddenFill>
            </a:ext>
          </a:extLst>
        </p:spPr>
      </p:cxnSp>
      <p:sp>
        <p:nvSpPr>
          <p:cNvPr id="8204" name="Textfeld 13"/>
          <p:cNvSpPr txBox="1">
            <a:spLocks noChangeArrowheads="1"/>
          </p:cNvSpPr>
          <p:nvPr/>
        </p:nvSpPr>
        <p:spPr bwMode="auto">
          <a:xfrm>
            <a:off x="5121275" y="3001963"/>
            <a:ext cx="3465513" cy="1200150"/>
          </a:xfrm>
          <a:prstGeom prst="rect">
            <a:avLst/>
          </a:prstGeom>
          <a:solidFill>
            <a:schemeClr val="accent1"/>
          </a:solidFill>
          <a:ln w="9525">
            <a:solidFill>
              <a:schemeClr val="accent1"/>
            </a:solidFill>
            <a:miter lim="800000"/>
            <a:headEnd/>
            <a:tailEnd/>
          </a:ln>
        </p:spPr>
        <p:txBody>
          <a:bodyPr>
            <a:spAutoFit/>
          </a:bodyPr>
          <a:lstStyle>
            <a:lvl1pPr marL="285750" indent="-285750">
              <a:lnSpc>
                <a:spcPts val="2200"/>
              </a:lnSpc>
              <a:spcBef>
                <a:spcPts val="500"/>
              </a:spcBef>
              <a:buFont typeface="Wingdings" panose="05000000000000000000" pitchFamily="2" charset="2"/>
              <a:buChar char="§"/>
              <a:defRPr sz="2000">
                <a:solidFill>
                  <a:schemeClr val="tx1"/>
                </a:solidFill>
                <a:latin typeface="Amnesty Trade Gothic" panose="020B0503040303020004" pitchFamily="34" charset="0"/>
              </a:defRPr>
            </a:lvl1pPr>
            <a:lvl2pPr marL="37931725" indent="-37474525">
              <a:lnSpc>
                <a:spcPts val="2000"/>
              </a:lnSpc>
              <a:spcBef>
                <a:spcPts val="400"/>
              </a:spcBef>
              <a:buFont typeface="Arial" panose="020B0604020202020204" pitchFamily="34" charset="0"/>
              <a:buChar char="–"/>
              <a:defRPr sz="2000">
                <a:solidFill>
                  <a:schemeClr val="tx1"/>
                </a:solidFill>
                <a:latin typeface="Amnesty Trade Gothic" panose="020B0503040303020004" pitchFamily="34" charset="0"/>
              </a:defRPr>
            </a:lvl2pPr>
            <a:lvl3pPr marL="1143000" indent="-228600">
              <a:lnSpc>
                <a:spcPts val="2000"/>
              </a:lnSpc>
              <a:spcBef>
                <a:spcPts val="400"/>
              </a:spcBef>
              <a:buFont typeface="Arial" panose="020B0604020202020204" pitchFamily="34" charset="0"/>
              <a:buChar char="–"/>
              <a:defRPr sz="2000">
                <a:solidFill>
                  <a:schemeClr val="tx1"/>
                </a:solidFill>
                <a:latin typeface="Amnesty Trade Gothic" panose="020B0503040303020004" pitchFamily="34" charset="0"/>
              </a:defRPr>
            </a:lvl3pPr>
            <a:lvl4pPr marL="1600200" indent="-228600">
              <a:lnSpc>
                <a:spcPts val="2000"/>
              </a:lnSpc>
              <a:spcBef>
                <a:spcPts val="400"/>
              </a:spcBef>
              <a:buFont typeface="Arial" panose="020B0604020202020204" pitchFamily="34" charset="0"/>
              <a:buChar char="–"/>
              <a:defRPr sz="2000">
                <a:solidFill>
                  <a:schemeClr val="tx1"/>
                </a:solidFill>
                <a:latin typeface="Amnesty Trade Gothic" panose="020B0503040303020004" pitchFamily="34" charset="0"/>
              </a:defRPr>
            </a:lvl4pPr>
            <a:lvl5pPr marL="2057400" indent="-228600">
              <a:lnSpc>
                <a:spcPts val="2000"/>
              </a:lnSpc>
              <a:spcBef>
                <a:spcPts val="400"/>
              </a:spcBef>
              <a:buFont typeface="Arial" panose="020B0604020202020204" pitchFamily="34" charset="0"/>
              <a:buChar char="–"/>
              <a:defRPr sz="2000">
                <a:solidFill>
                  <a:schemeClr val="tx1"/>
                </a:solidFill>
                <a:latin typeface="Amnesty Trade Gothic" panose="020B0503040303020004" pitchFamily="34" charset="0"/>
              </a:defRPr>
            </a:lvl5pPr>
            <a:lvl6pPr marL="2514600" indent="-228600" defTabSz="457200" eaLnBrk="0" fontAlgn="base" hangingPunct="0">
              <a:lnSpc>
                <a:spcPts val="2000"/>
              </a:lnSpc>
              <a:spcBef>
                <a:spcPts val="400"/>
              </a:spcBef>
              <a:spcAft>
                <a:spcPct val="0"/>
              </a:spcAft>
              <a:buFont typeface="Arial" panose="020B0604020202020204" pitchFamily="34" charset="0"/>
              <a:buChar char="–"/>
              <a:defRPr sz="2000">
                <a:solidFill>
                  <a:schemeClr val="tx1"/>
                </a:solidFill>
                <a:latin typeface="Amnesty Trade Gothic" panose="020B0503040303020004" pitchFamily="34" charset="0"/>
              </a:defRPr>
            </a:lvl6pPr>
            <a:lvl7pPr marL="2971800" indent="-228600" defTabSz="457200" eaLnBrk="0" fontAlgn="base" hangingPunct="0">
              <a:lnSpc>
                <a:spcPts val="2000"/>
              </a:lnSpc>
              <a:spcBef>
                <a:spcPts val="400"/>
              </a:spcBef>
              <a:spcAft>
                <a:spcPct val="0"/>
              </a:spcAft>
              <a:buFont typeface="Arial" panose="020B0604020202020204" pitchFamily="34" charset="0"/>
              <a:buChar char="–"/>
              <a:defRPr sz="2000">
                <a:solidFill>
                  <a:schemeClr val="tx1"/>
                </a:solidFill>
                <a:latin typeface="Amnesty Trade Gothic" panose="020B0503040303020004" pitchFamily="34" charset="0"/>
              </a:defRPr>
            </a:lvl7pPr>
            <a:lvl8pPr marL="3429000" indent="-228600" defTabSz="457200" eaLnBrk="0" fontAlgn="base" hangingPunct="0">
              <a:lnSpc>
                <a:spcPts val="2000"/>
              </a:lnSpc>
              <a:spcBef>
                <a:spcPts val="400"/>
              </a:spcBef>
              <a:spcAft>
                <a:spcPct val="0"/>
              </a:spcAft>
              <a:buFont typeface="Arial" panose="020B0604020202020204" pitchFamily="34" charset="0"/>
              <a:buChar char="–"/>
              <a:defRPr sz="2000">
                <a:solidFill>
                  <a:schemeClr val="tx1"/>
                </a:solidFill>
                <a:latin typeface="Amnesty Trade Gothic" panose="020B0503040303020004" pitchFamily="34" charset="0"/>
              </a:defRPr>
            </a:lvl8pPr>
            <a:lvl9pPr marL="3886200" indent="-228600" defTabSz="457200" eaLnBrk="0" fontAlgn="base" hangingPunct="0">
              <a:lnSpc>
                <a:spcPts val="2000"/>
              </a:lnSpc>
              <a:spcBef>
                <a:spcPts val="400"/>
              </a:spcBef>
              <a:spcAft>
                <a:spcPct val="0"/>
              </a:spcAft>
              <a:buFont typeface="Arial" panose="020B0604020202020204" pitchFamily="34" charset="0"/>
              <a:buChar char="–"/>
              <a:defRPr sz="2000">
                <a:solidFill>
                  <a:schemeClr val="tx1"/>
                </a:solidFill>
                <a:latin typeface="Amnesty Trade Gothic" panose="020B0503040303020004" pitchFamily="34" charset="0"/>
              </a:defRPr>
            </a:lvl9pPr>
          </a:lstStyle>
          <a:p>
            <a:pPr eaLnBrk="1" hangingPunct="1">
              <a:lnSpc>
                <a:spcPct val="100000"/>
              </a:lnSpc>
              <a:spcBef>
                <a:spcPct val="0"/>
              </a:spcBef>
              <a:buFont typeface="Arial" panose="020B0604020202020204" pitchFamily="34" charset="0"/>
              <a:buChar char="•"/>
            </a:pPr>
            <a:r>
              <a:rPr lang="de-DE" altLang="de-DE" sz="1800">
                <a:latin typeface="Tw Cen MT" charset="0"/>
              </a:rPr>
              <a:t>Körperliche Taten</a:t>
            </a:r>
          </a:p>
          <a:p>
            <a:pPr eaLnBrk="1" hangingPunct="1">
              <a:lnSpc>
                <a:spcPct val="100000"/>
              </a:lnSpc>
              <a:spcBef>
                <a:spcPct val="0"/>
              </a:spcBef>
              <a:buFont typeface="Arial" panose="020B0604020202020204" pitchFamily="34" charset="0"/>
              <a:buChar char="•"/>
            </a:pPr>
            <a:r>
              <a:rPr lang="de-DE" altLang="de-DE" sz="1800">
                <a:latin typeface="Tw Cen MT" charset="0"/>
              </a:rPr>
              <a:t>Verbale Drohungen und Erpressungen</a:t>
            </a:r>
          </a:p>
          <a:p>
            <a:pPr eaLnBrk="1" hangingPunct="1">
              <a:lnSpc>
                <a:spcPct val="100000"/>
              </a:lnSpc>
              <a:spcBef>
                <a:spcPct val="0"/>
              </a:spcBef>
              <a:buFont typeface="Arial" panose="020B0604020202020204" pitchFamily="34" charset="0"/>
              <a:buChar char="•"/>
            </a:pPr>
            <a:r>
              <a:rPr lang="de-DE" altLang="de-DE" sz="1800">
                <a:latin typeface="Tw Cen MT" charset="0"/>
              </a:rPr>
              <a:t>Auch gegen Eigentum</a:t>
            </a:r>
          </a:p>
        </p:txBody>
      </p:sp>
      <p:cxnSp>
        <p:nvCxnSpPr>
          <p:cNvPr id="15" name="Gerade Verbindung 14"/>
          <p:cNvCxnSpPr>
            <a:cxnSpLocks noChangeShapeType="1"/>
          </p:cNvCxnSpPr>
          <p:nvPr/>
        </p:nvCxnSpPr>
        <p:spPr bwMode="auto">
          <a:xfrm>
            <a:off x="6732588" y="4295775"/>
            <a:ext cx="0" cy="411163"/>
          </a:xfrm>
          <a:prstGeom prst="line">
            <a:avLst/>
          </a:prstGeom>
          <a:noFill/>
          <a:ln w="19050">
            <a:solidFill>
              <a:srgbClr val="000000"/>
            </a:solidFill>
            <a:round/>
            <a:headEnd/>
            <a:tailEnd type="triangle" w="lg" len="med"/>
          </a:ln>
          <a:effectLst>
            <a:outerShdw blurRad="38100" dist="30000" dir="5400000" rotWithShape="0">
              <a:srgbClr val="808080">
                <a:alpha val="45000"/>
              </a:srgbClr>
            </a:outerShdw>
          </a:effectLst>
          <a:extLst>
            <a:ext uri="{909E8E84-426E-40DD-AFC4-6F175D3DCCD1}">
              <a14:hiddenFill xmlns:a14="http://schemas.microsoft.com/office/drawing/2010/main">
                <a:noFill/>
              </a14:hiddenFill>
            </a:ext>
          </a:extLst>
        </p:spPr>
      </p:cxnSp>
      <p:cxnSp>
        <p:nvCxnSpPr>
          <p:cNvPr id="16" name="Gerade Verbindung 15"/>
          <p:cNvCxnSpPr>
            <a:cxnSpLocks noChangeShapeType="1"/>
          </p:cNvCxnSpPr>
          <p:nvPr/>
        </p:nvCxnSpPr>
        <p:spPr bwMode="auto">
          <a:xfrm>
            <a:off x="3805238" y="5470525"/>
            <a:ext cx="1462087" cy="0"/>
          </a:xfrm>
          <a:prstGeom prst="line">
            <a:avLst/>
          </a:prstGeom>
          <a:noFill/>
          <a:ln w="19050">
            <a:solidFill>
              <a:srgbClr val="000000"/>
            </a:solidFill>
            <a:round/>
            <a:headEnd/>
            <a:tailEnd type="triangle" w="lg" len="med"/>
          </a:ln>
          <a:effectLst>
            <a:outerShdw blurRad="38100" dist="30000" dir="5400000" rotWithShape="0">
              <a:srgbClr val="808080">
                <a:alpha val="45000"/>
              </a:srgbClr>
            </a:outerShdw>
          </a:effectLst>
          <a:extLst>
            <a:ext uri="{909E8E84-426E-40DD-AFC4-6F175D3DCCD1}">
              <a14:hiddenFill xmlns:a14="http://schemas.microsoft.com/office/drawing/2010/main">
                <a:noFill/>
              </a14:hiddenFill>
            </a:ext>
          </a:extLst>
        </p:spPr>
      </p:cxnSp>
      <p:sp>
        <p:nvSpPr>
          <p:cNvPr id="18" name="Oval 17"/>
          <p:cNvSpPr>
            <a:spLocks noChangeArrowheads="1"/>
          </p:cNvSpPr>
          <p:nvPr/>
        </p:nvSpPr>
        <p:spPr bwMode="auto">
          <a:xfrm>
            <a:off x="5394325" y="5011738"/>
            <a:ext cx="2574925" cy="890587"/>
          </a:xfrm>
          <a:prstGeom prst="ellipse">
            <a:avLst/>
          </a:prstGeom>
          <a:solidFill>
            <a:schemeClr val="accent2"/>
          </a:solidFill>
          <a:ln w="10000">
            <a:solidFill>
              <a:schemeClr val="accent2"/>
            </a:solidFill>
            <a:round/>
            <a:headEnd/>
            <a:tailEnd/>
          </a:ln>
          <a:effectLst>
            <a:outerShdw blurRad="38100" dist="30000" dir="5400000" rotWithShape="0">
              <a:srgbClr val="808080">
                <a:alpha val="45000"/>
              </a:srgbClr>
            </a:outerShdw>
          </a:effectLst>
        </p:spPr>
        <p:txBody>
          <a:bodyPr/>
          <a:lstStyle/>
          <a:p>
            <a:pPr eaLnBrk="1" fontAlgn="auto" hangingPunct="1">
              <a:spcBef>
                <a:spcPts val="0"/>
              </a:spcBef>
              <a:spcAft>
                <a:spcPts val="0"/>
              </a:spcAft>
              <a:defRPr/>
            </a:pPr>
            <a:r>
              <a:rPr lang="de-DE" dirty="0">
                <a:solidFill>
                  <a:schemeClr val="lt1"/>
                </a:solidFill>
                <a:latin typeface="+mn-lt"/>
                <a:ea typeface="+mn-ea"/>
              </a:rPr>
              <a:t>	Soziale  	Medien</a:t>
            </a:r>
            <a:endParaRPr lang="de-DE" dirty="0">
              <a:solidFill>
                <a:schemeClr val="lt1"/>
              </a:solidFill>
              <a:latin typeface="+mn-lt"/>
              <a:ea typeface="+mn-ea"/>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el 1"/>
          <p:cNvSpPr>
            <a:spLocks noGrp="1"/>
          </p:cNvSpPr>
          <p:nvPr>
            <p:ph type="title"/>
          </p:nvPr>
        </p:nvSpPr>
        <p:spPr/>
        <p:txBody>
          <a:bodyPr/>
          <a:lstStyle/>
          <a:p>
            <a:pPr eaLnBrk="1" hangingPunct="1">
              <a:lnSpc>
                <a:spcPct val="100000"/>
              </a:lnSpc>
            </a:pPr>
            <a:r>
              <a:rPr lang="de-DE" altLang="de-DE" smtClean="0">
                <a:ea typeface="ＭＳ Ｐゴシック" panose="020B0600070205080204" pitchFamily="34" charset="-128"/>
              </a:rPr>
              <a:t>ROLLEN IM MOBBINGPROZESS</a:t>
            </a:r>
          </a:p>
        </p:txBody>
      </p:sp>
      <p:sp>
        <p:nvSpPr>
          <p:cNvPr id="9219" name="Inhaltsplatzhalter 2"/>
          <p:cNvSpPr>
            <a:spLocks noGrp="1"/>
          </p:cNvSpPr>
          <p:nvPr>
            <p:ph idx="1"/>
          </p:nvPr>
        </p:nvSpPr>
        <p:spPr/>
        <p:txBody>
          <a:bodyPr/>
          <a:lstStyle/>
          <a:p>
            <a:pPr eaLnBrk="1" hangingPunct="1"/>
            <a:endParaRPr lang="fr-FR" altLang="de-DE" smtClean="0">
              <a:ea typeface="ＭＳ Ｐゴシック" panose="020B0600070205080204" pitchFamily="34" charset="-128"/>
            </a:endParaRPr>
          </a:p>
        </p:txBody>
      </p:sp>
      <p:sp>
        <p:nvSpPr>
          <p:cNvPr id="9220" name="Foliennummernplatzhalter 12"/>
          <p:cNvSpPr>
            <a:spLocks noGrp="1"/>
          </p:cNvSpPr>
          <p:nvPr>
            <p:ph type="sldNum" sz="quarter" idx="4294967295"/>
          </p:nvPr>
        </p:nvSpPr>
        <p:spPr bwMode="auto">
          <a:xfrm>
            <a:off x="0" y="1271588"/>
            <a:ext cx="533400" cy="244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2200"/>
              </a:lnSpc>
              <a:spcBef>
                <a:spcPts val="500"/>
              </a:spcBef>
              <a:buFont typeface="Wingdings" panose="05000000000000000000" pitchFamily="2" charset="2"/>
              <a:buChar char="§"/>
              <a:defRPr sz="2000">
                <a:solidFill>
                  <a:schemeClr val="tx1"/>
                </a:solidFill>
                <a:latin typeface="Amnesty Trade Gothic" panose="020B0503040303020004" pitchFamily="34" charset="0"/>
              </a:defRPr>
            </a:lvl1pPr>
            <a:lvl2pPr marL="37931725" indent="-37474525">
              <a:lnSpc>
                <a:spcPts val="2000"/>
              </a:lnSpc>
              <a:spcBef>
                <a:spcPts val="400"/>
              </a:spcBef>
              <a:buFont typeface="Arial" panose="020B0604020202020204" pitchFamily="34" charset="0"/>
              <a:buChar char="–"/>
              <a:defRPr sz="2000">
                <a:solidFill>
                  <a:schemeClr val="tx1"/>
                </a:solidFill>
                <a:latin typeface="Amnesty Trade Gothic" panose="020B0503040303020004" pitchFamily="34" charset="0"/>
              </a:defRPr>
            </a:lvl2pPr>
            <a:lvl3pPr marL="1143000" indent="-228600">
              <a:lnSpc>
                <a:spcPts val="2000"/>
              </a:lnSpc>
              <a:spcBef>
                <a:spcPts val="400"/>
              </a:spcBef>
              <a:buFont typeface="Arial" panose="020B0604020202020204" pitchFamily="34" charset="0"/>
              <a:buChar char="–"/>
              <a:defRPr sz="2000">
                <a:solidFill>
                  <a:schemeClr val="tx1"/>
                </a:solidFill>
                <a:latin typeface="Amnesty Trade Gothic" panose="020B0503040303020004" pitchFamily="34" charset="0"/>
              </a:defRPr>
            </a:lvl3pPr>
            <a:lvl4pPr marL="1600200" indent="-228600">
              <a:lnSpc>
                <a:spcPts val="2000"/>
              </a:lnSpc>
              <a:spcBef>
                <a:spcPts val="400"/>
              </a:spcBef>
              <a:buFont typeface="Arial" panose="020B0604020202020204" pitchFamily="34" charset="0"/>
              <a:buChar char="–"/>
              <a:defRPr sz="2000">
                <a:solidFill>
                  <a:schemeClr val="tx1"/>
                </a:solidFill>
                <a:latin typeface="Amnesty Trade Gothic" panose="020B0503040303020004" pitchFamily="34" charset="0"/>
              </a:defRPr>
            </a:lvl4pPr>
            <a:lvl5pPr marL="2057400" indent="-228600">
              <a:lnSpc>
                <a:spcPts val="2000"/>
              </a:lnSpc>
              <a:spcBef>
                <a:spcPts val="400"/>
              </a:spcBef>
              <a:buFont typeface="Arial" panose="020B0604020202020204" pitchFamily="34" charset="0"/>
              <a:buChar char="–"/>
              <a:defRPr sz="2000">
                <a:solidFill>
                  <a:schemeClr val="tx1"/>
                </a:solidFill>
                <a:latin typeface="Amnesty Trade Gothic" panose="020B0503040303020004" pitchFamily="34" charset="0"/>
              </a:defRPr>
            </a:lvl5pPr>
            <a:lvl6pPr marL="2514600" indent="-228600" defTabSz="457200" eaLnBrk="0" fontAlgn="base" hangingPunct="0">
              <a:lnSpc>
                <a:spcPts val="2000"/>
              </a:lnSpc>
              <a:spcBef>
                <a:spcPts val="400"/>
              </a:spcBef>
              <a:spcAft>
                <a:spcPct val="0"/>
              </a:spcAft>
              <a:buFont typeface="Arial" panose="020B0604020202020204" pitchFamily="34" charset="0"/>
              <a:buChar char="–"/>
              <a:defRPr sz="2000">
                <a:solidFill>
                  <a:schemeClr val="tx1"/>
                </a:solidFill>
                <a:latin typeface="Amnesty Trade Gothic" panose="020B0503040303020004" pitchFamily="34" charset="0"/>
              </a:defRPr>
            </a:lvl6pPr>
            <a:lvl7pPr marL="2971800" indent="-228600" defTabSz="457200" eaLnBrk="0" fontAlgn="base" hangingPunct="0">
              <a:lnSpc>
                <a:spcPts val="2000"/>
              </a:lnSpc>
              <a:spcBef>
                <a:spcPts val="400"/>
              </a:spcBef>
              <a:spcAft>
                <a:spcPct val="0"/>
              </a:spcAft>
              <a:buFont typeface="Arial" panose="020B0604020202020204" pitchFamily="34" charset="0"/>
              <a:buChar char="–"/>
              <a:defRPr sz="2000">
                <a:solidFill>
                  <a:schemeClr val="tx1"/>
                </a:solidFill>
                <a:latin typeface="Amnesty Trade Gothic" panose="020B0503040303020004" pitchFamily="34" charset="0"/>
              </a:defRPr>
            </a:lvl7pPr>
            <a:lvl8pPr marL="3429000" indent="-228600" defTabSz="457200" eaLnBrk="0" fontAlgn="base" hangingPunct="0">
              <a:lnSpc>
                <a:spcPts val="2000"/>
              </a:lnSpc>
              <a:spcBef>
                <a:spcPts val="400"/>
              </a:spcBef>
              <a:spcAft>
                <a:spcPct val="0"/>
              </a:spcAft>
              <a:buFont typeface="Arial" panose="020B0604020202020204" pitchFamily="34" charset="0"/>
              <a:buChar char="–"/>
              <a:defRPr sz="2000">
                <a:solidFill>
                  <a:schemeClr val="tx1"/>
                </a:solidFill>
                <a:latin typeface="Amnesty Trade Gothic" panose="020B0503040303020004" pitchFamily="34" charset="0"/>
              </a:defRPr>
            </a:lvl8pPr>
            <a:lvl9pPr marL="3886200" indent="-228600" defTabSz="457200" eaLnBrk="0" fontAlgn="base" hangingPunct="0">
              <a:lnSpc>
                <a:spcPts val="2000"/>
              </a:lnSpc>
              <a:spcBef>
                <a:spcPts val="400"/>
              </a:spcBef>
              <a:spcAft>
                <a:spcPct val="0"/>
              </a:spcAft>
              <a:buFont typeface="Arial" panose="020B0604020202020204" pitchFamily="34" charset="0"/>
              <a:buChar char="–"/>
              <a:defRPr sz="2000">
                <a:solidFill>
                  <a:schemeClr val="tx1"/>
                </a:solidFill>
                <a:latin typeface="Amnesty Trade Gothic" panose="020B0503040303020004" pitchFamily="34" charset="0"/>
              </a:defRPr>
            </a:lvl9pPr>
          </a:lstStyle>
          <a:p>
            <a:pPr>
              <a:lnSpc>
                <a:spcPct val="80000"/>
              </a:lnSpc>
              <a:spcBef>
                <a:spcPct val="0"/>
              </a:spcBef>
              <a:buFontTx/>
              <a:buNone/>
            </a:pPr>
            <a:fld id="{1F0B0839-13C2-4B90-8A36-184BBCE455FB}" type="slidenum">
              <a:rPr lang="de-DE" altLang="de-DE" sz="1200">
                <a:solidFill>
                  <a:srgbClr val="FFFFFF"/>
                </a:solidFill>
                <a:latin typeface="Tw Cen MT" charset="0"/>
              </a:rPr>
              <a:pPr>
                <a:lnSpc>
                  <a:spcPct val="80000"/>
                </a:lnSpc>
                <a:spcBef>
                  <a:spcPct val="0"/>
                </a:spcBef>
                <a:buFontTx/>
                <a:buNone/>
              </a:pPr>
              <a:t>4</a:t>
            </a:fld>
            <a:endParaRPr lang="de-DE" altLang="de-DE" sz="1200">
              <a:solidFill>
                <a:srgbClr val="FFFFFF"/>
              </a:solidFill>
              <a:latin typeface="Tw Cen MT" charset="0"/>
            </a:endParaRPr>
          </a:p>
        </p:txBody>
      </p:sp>
      <p:grpSp>
        <p:nvGrpSpPr>
          <p:cNvPr id="9221" name="Gruppierung 11"/>
          <p:cNvGrpSpPr>
            <a:grpSpLocks/>
          </p:cNvGrpSpPr>
          <p:nvPr/>
        </p:nvGrpSpPr>
        <p:grpSpPr bwMode="auto">
          <a:xfrm>
            <a:off x="1644650" y="2738438"/>
            <a:ext cx="6210300" cy="2427287"/>
            <a:chOff x="941397" y="2170193"/>
            <a:chExt cx="6210072" cy="2427654"/>
          </a:xfrm>
        </p:grpSpPr>
        <p:sp>
          <p:nvSpPr>
            <p:cNvPr id="4" name="Oval 3"/>
            <p:cNvSpPr/>
            <p:nvPr/>
          </p:nvSpPr>
          <p:spPr>
            <a:xfrm>
              <a:off x="941397" y="2170193"/>
              <a:ext cx="1943029" cy="646210"/>
            </a:xfrm>
            <a:prstGeom prst="ellipse">
              <a:avLst/>
            </a:prstGeom>
            <a:ln>
              <a:solidFill>
                <a:schemeClr val="tx1"/>
              </a:solidFill>
            </a:ln>
            <a:effectLst/>
          </p:spPr>
          <p:style>
            <a:lnRef idx="1">
              <a:schemeClr val="accent1"/>
            </a:lnRef>
            <a:fillRef idx="3">
              <a:schemeClr val="accent1"/>
            </a:fillRef>
            <a:effectRef idx="2">
              <a:schemeClr val="accent1"/>
            </a:effectRef>
            <a:fontRef idx="minor">
              <a:schemeClr val="lt1"/>
            </a:fontRef>
          </p:style>
          <p:txBody>
            <a:bodyPr/>
            <a:lstStyle>
              <a:lvl1pPr>
                <a:defRPr sz="2400">
                  <a:solidFill>
                    <a:schemeClr val="tx1"/>
                  </a:solidFill>
                  <a:latin typeface="Tw Cen MT" charset="0"/>
                  <a:ea typeface="ＭＳ Ｐゴシック" panose="020B0600070205080204" pitchFamily="34" charset="-128"/>
                </a:defRPr>
              </a:lvl1pPr>
              <a:lvl2pPr marL="37931725" indent="-37474525">
                <a:defRPr sz="2400">
                  <a:solidFill>
                    <a:schemeClr val="tx1"/>
                  </a:solidFill>
                  <a:latin typeface="Tw Cen MT" charset="0"/>
                  <a:ea typeface="ＭＳ Ｐゴシック" panose="020B0600070205080204" pitchFamily="34" charset="-128"/>
                </a:defRPr>
              </a:lvl2pPr>
              <a:lvl3pPr>
                <a:defRPr sz="2400">
                  <a:solidFill>
                    <a:schemeClr val="tx1"/>
                  </a:solidFill>
                  <a:latin typeface="Tw Cen MT" charset="0"/>
                  <a:ea typeface="ＭＳ Ｐゴシック" panose="020B0600070205080204" pitchFamily="34" charset="-128"/>
                </a:defRPr>
              </a:lvl3pPr>
              <a:lvl4pPr>
                <a:defRPr sz="2400">
                  <a:solidFill>
                    <a:schemeClr val="tx1"/>
                  </a:solidFill>
                  <a:latin typeface="Tw Cen MT" charset="0"/>
                  <a:ea typeface="ＭＳ Ｐゴシック" panose="020B0600070205080204" pitchFamily="34" charset="-128"/>
                </a:defRPr>
              </a:lvl4pPr>
              <a:lvl5pPr>
                <a:defRPr sz="2400">
                  <a:solidFill>
                    <a:schemeClr val="tx1"/>
                  </a:solidFill>
                  <a:latin typeface="Tw Cen MT"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w Cen MT"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w Cen MT"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w Cen MT"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w Cen MT" charset="0"/>
                  <a:ea typeface="ＭＳ Ｐゴシック" panose="020B0600070205080204" pitchFamily="34" charset="-128"/>
                </a:defRPr>
              </a:lvl9pPr>
            </a:lstStyle>
            <a:p>
              <a:pPr algn="ctr" eaLnBrk="1" hangingPunct="1">
                <a:defRPr/>
              </a:pPr>
              <a:r>
                <a:rPr lang="de-DE" sz="1800" dirty="0" err="1" smtClean="0"/>
                <a:t>MitläuferIn</a:t>
              </a:r>
              <a:endParaRPr lang="de-DE" sz="1800" dirty="0" smtClean="0"/>
            </a:p>
          </p:txBody>
        </p:sp>
        <p:sp>
          <p:nvSpPr>
            <p:cNvPr id="5" name="Oval 4"/>
            <p:cNvSpPr/>
            <p:nvPr/>
          </p:nvSpPr>
          <p:spPr>
            <a:xfrm>
              <a:off x="941397" y="3951637"/>
              <a:ext cx="1943029" cy="646210"/>
            </a:xfrm>
            <a:prstGeom prst="ellipse">
              <a:avLst/>
            </a:prstGeom>
            <a:ln>
              <a:solidFill>
                <a:schemeClr val="tx1"/>
              </a:solidFill>
            </a:ln>
            <a:effectLst/>
          </p:spPr>
          <p:style>
            <a:lnRef idx="1">
              <a:schemeClr val="accent1"/>
            </a:lnRef>
            <a:fillRef idx="3">
              <a:schemeClr val="accent1"/>
            </a:fillRef>
            <a:effectRef idx="2">
              <a:schemeClr val="accent1"/>
            </a:effectRef>
            <a:fontRef idx="minor">
              <a:schemeClr val="lt1"/>
            </a:fontRef>
          </p:style>
          <p:txBody>
            <a:bodyPr/>
            <a:lstStyle/>
            <a:p>
              <a:pPr algn="ctr" eaLnBrk="1" fontAlgn="auto" hangingPunct="1">
                <a:spcBef>
                  <a:spcPts val="0"/>
                </a:spcBef>
                <a:spcAft>
                  <a:spcPts val="0"/>
                </a:spcAft>
                <a:defRPr/>
              </a:pPr>
              <a:r>
                <a:rPr lang="de-DE" dirty="0">
                  <a:solidFill>
                    <a:schemeClr val="tx1"/>
                  </a:solidFill>
                </a:rPr>
                <a:t>Mobbende</a:t>
              </a:r>
            </a:p>
          </p:txBody>
        </p:sp>
        <p:sp>
          <p:nvSpPr>
            <p:cNvPr id="6" name="Oval 5"/>
            <p:cNvSpPr/>
            <p:nvPr/>
          </p:nvSpPr>
          <p:spPr>
            <a:xfrm>
              <a:off x="5208440" y="3135539"/>
              <a:ext cx="1943029" cy="646210"/>
            </a:xfrm>
            <a:prstGeom prst="ellipse">
              <a:avLst/>
            </a:prstGeom>
            <a:ln>
              <a:solidFill>
                <a:schemeClr val="tx1"/>
              </a:solidFill>
            </a:ln>
            <a:effectLst/>
          </p:spPr>
          <p:style>
            <a:lnRef idx="1">
              <a:schemeClr val="accent1"/>
            </a:lnRef>
            <a:fillRef idx="3">
              <a:schemeClr val="accent1"/>
            </a:fillRef>
            <a:effectRef idx="2">
              <a:schemeClr val="accent1"/>
            </a:effectRef>
            <a:fontRef idx="minor">
              <a:schemeClr val="lt1"/>
            </a:fontRef>
          </p:style>
          <p:txBody>
            <a:bodyPr/>
            <a:lstStyle/>
            <a:p>
              <a:pPr algn="ctr" eaLnBrk="1" fontAlgn="auto" hangingPunct="1">
                <a:spcBef>
                  <a:spcPts val="0"/>
                </a:spcBef>
                <a:spcAft>
                  <a:spcPts val="0"/>
                </a:spcAft>
                <a:defRPr/>
              </a:pPr>
              <a:r>
                <a:rPr lang="de-DE" dirty="0">
                  <a:solidFill>
                    <a:schemeClr val="tx1"/>
                  </a:solidFill>
                </a:rPr>
                <a:t>Opfer</a:t>
              </a:r>
            </a:p>
          </p:txBody>
        </p:sp>
        <p:cxnSp>
          <p:nvCxnSpPr>
            <p:cNvPr id="7" name="Gerade Verbindung 6"/>
            <p:cNvCxnSpPr/>
            <p:nvPr/>
          </p:nvCxnSpPr>
          <p:spPr>
            <a:xfrm>
              <a:off x="2901888" y="2460749"/>
              <a:ext cx="2468471" cy="674790"/>
            </a:xfrm>
            <a:prstGeom prst="line">
              <a:avLst/>
            </a:prstGeom>
            <a:ln>
              <a:solidFill>
                <a:srgbClr val="000000"/>
              </a:solidFill>
              <a:tailEnd type="triangle" w="lg"/>
            </a:ln>
            <a:effectLst/>
          </p:spPr>
          <p:style>
            <a:lnRef idx="2">
              <a:schemeClr val="accent1"/>
            </a:lnRef>
            <a:fillRef idx="0">
              <a:schemeClr val="accent1"/>
            </a:fillRef>
            <a:effectRef idx="1">
              <a:schemeClr val="accent1"/>
            </a:effectRef>
            <a:fontRef idx="minor">
              <a:schemeClr val="tx1"/>
            </a:fontRef>
          </p:style>
        </p:cxnSp>
        <p:cxnSp>
          <p:nvCxnSpPr>
            <p:cNvPr id="9" name="Gerade Verbindung mit Pfeil 8"/>
            <p:cNvCxnSpPr/>
            <p:nvPr/>
          </p:nvCxnSpPr>
          <p:spPr>
            <a:xfrm flipV="1">
              <a:off x="2862201" y="3781749"/>
              <a:ext cx="2508158" cy="358829"/>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el 1"/>
          <p:cNvSpPr>
            <a:spLocks noGrp="1"/>
          </p:cNvSpPr>
          <p:nvPr>
            <p:ph type="title"/>
          </p:nvPr>
        </p:nvSpPr>
        <p:spPr/>
        <p:txBody>
          <a:bodyPr/>
          <a:lstStyle/>
          <a:p>
            <a:pPr eaLnBrk="1" hangingPunct="1"/>
            <a:r>
              <a:rPr lang="de-DE" altLang="de-DE" smtClean="0">
                <a:ea typeface="ＭＳ Ｐゴシック" panose="020B0600070205080204" pitchFamily="34" charset="-128"/>
              </a:rPr>
              <a:t>ROLLEN – WER FEHLT NOCH?</a:t>
            </a:r>
          </a:p>
        </p:txBody>
      </p:sp>
      <p:sp>
        <p:nvSpPr>
          <p:cNvPr id="11267" name="Inhaltsplatzhalter 2"/>
          <p:cNvSpPr>
            <a:spLocks noGrp="1"/>
          </p:cNvSpPr>
          <p:nvPr>
            <p:ph idx="1"/>
          </p:nvPr>
        </p:nvSpPr>
        <p:spPr>
          <a:xfrm>
            <a:off x="466725" y="1673225"/>
            <a:ext cx="8231188" cy="4437063"/>
          </a:xfrm>
        </p:spPr>
        <p:txBody>
          <a:bodyPr/>
          <a:lstStyle/>
          <a:p>
            <a:pPr eaLnBrk="1" hangingPunct="1"/>
            <a:endParaRPr lang="fr-FR" altLang="de-DE" smtClean="0">
              <a:ea typeface="ＭＳ Ｐゴシック" panose="020B0600070205080204" pitchFamily="34" charset="-128"/>
            </a:endParaRPr>
          </a:p>
        </p:txBody>
      </p:sp>
      <p:sp>
        <p:nvSpPr>
          <p:cNvPr id="11268" name="Foliennummernplatzhalter 32"/>
          <p:cNvSpPr>
            <a:spLocks noGrp="1"/>
          </p:cNvSpPr>
          <p:nvPr>
            <p:ph type="sldNum" sz="quarter" idx="4294967295"/>
          </p:nvPr>
        </p:nvSpPr>
        <p:spPr bwMode="auto">
          <a:xfrm>
            <a:off x="0" y="1271588"/>
            <a:ext cx="533400" cy="244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2200"/>
              </a:lnSpc>
              <a:spcBef>
                <a:spcPts val="500"/>
              </a:spcBef>
              <a:buFont typeface="Wingdings" panose="05000000000000000000" pitchFamily="2" charset="2"/>
              <a:buChar char="§"/>
              <a:defRPr sz="2000">
                <a:solidFill>
                  <a:schemeClr val="tx1"/>
                </a:solidFill>
                <a:latin typeface="Amnesty Trade Gothic" panose="020B0503040303020004" pitchFamily="34" charset="0"/>
              </a:defRPr>
            </a:lvl1pPr>
            <a:lvl2pPr marL="37931725" indent="-37474525">
              <a:lnSpc>
                <a:spcPts val="2000"/>
              </a:lnSpc>
              <a:spcBef>
                <a:spcPts val="400"/>
              </a:spcBef>
              <a:buFont typeface="Arial" panose="020B0604020202020204" pitchFamily="34" charset="0"/>
              <a:buChar char="–"/>
              <a:defRPr sz="2000">
                <a:solidFill>
                  <a:schemeClr val="tx1"/>
                </a:solidFill>
                <a:latin typeface="Amnesty Trade Gothic" panose="020B0503040303020004" pitchFamily="34" charset="0"/>
              </a:defRPr>
            </a:lvl2pPr>
            <a:lvl3pPr marL="1143000" indent="-228600">
              <a:lnSpc>
                <a:spcPts val="2000"/>
              </a:lnSpc>
              <a:spcBef>
                <a:spcPts val="400"/>
              </a:spcBef>
              <a:buFont typeface="Arial" panose="020B0604020202020204" pitchFamily="34" charset="0"/>
              <a:buChar char="–"/>
              <a:defRPr sz="2000">
                <a:solidFill>
                  <a:schemeClr val="tx1"/>
                </a:solidFill>
                <a:latin typeface="Amnesty Trade Gothic" panose="020B0503040303020004" pitchFamily="34" charset="0"/>
              </a:defRPr>
            </a:lvl3pPr>
            <a:lvl4pPr marL="1600200" indent="-228600">
              <a:lnSpc>
                <a:spcPts val="2000"/>
              </a:lnSpc>
              <a:spcBef>
                <a:spcPts val="400"/>
              </a:spcBef>
              <a:buFont typeface="Arial" panose="020B0604020202020204" pitchFamily="34" charset="0"/>
              <a:buChar char="–"/>
              <a:defRPr sz="2000">
                <a:solidFill>
                  <a:schemeClr val="tx1"/>
                </a:solidFill>
                <a:latin typeface="Amnesty Trade Gothic" panose="020B0503040303020004" pitchFamily="34" charset="0"/>
              </a:defRPr>
            </a:lvl4pPr>
            <a:lvl5pPr marL="2057400" indent="-228600">
              <a:lnSpc>
                <a:spcPts val="2000"/>
              </a:lnSpc>
              <a:spcBef>
                <a:spcPts val="400"/>
              </a:spcBef>
              <a:buFont typeface="Arial" panose="020B0604020202020204" pitchFamily="34" charset="0"/>
              <a:buChar char="–"/>
              <a:defRPr sz="2000">
                <a:solidFill>
                  <a:schemeClr val="tx1"/>
                </a:solidFill>
                <a:latin typeface="Amnesty Trade Gothic" panose="020B0503040303020004" pitchFamily="34" charset="0"/>
              </a:defRPr>
            </a:lvl5pPr>
            <a:lvl6pPr marL="2514600" indent="-228600" defTabSz="457200" eaLnBrk="0" fontAlgn="base" hangingPunct="0">
              <a:lnSpc>
                <a:spcPts val="2000"/>
              </a:lnSpc>
              <a:spcBef>
                <a:spcPts val="400"/>
              </a:spcBef>
              <a:spcAft>
                <a:spcPct val="0"/>
              </a:spcAft>
              <a:buFont typeface="Arial" panose="020B0604020202020204" pitchFamily="34" charset="0"/>
              <a:buChar char="–"/>
              <a:defRPr sz="2000">
                <a:solidFill>
                  <a:schemeClr val="tx1"/>
                </a:solidFill>
                <a:latin typeface="Amnesty Trade Gothic" panose="020B0503040303020004" pitchFamily="34" charset="0"/>
              </a:defRPr>
            </a:lvl6pPr>
            <a:lvl7pPr marL="2971800" indent="-228600" defTabSz="457200" eaLnBrk="0" fontAlgn="base" hangingPunct="0">
              <a:lnSpc>
                <a:spcPts val="2000"/>
              </a:lnSpc>
              <a:spcBef>
                <a:spcPts val="400"/>
              </a:spcBef>
              <a:spcAft>
                <a:spcPct val="0"/>
              </a:spcAft>
              <a:buFont typeface="Arial" panose="020B0604020202020204" pitchFamily="34" charset="0"/>
              <a:buChar char="–"/>
              <a:defRPr sz="2000">
                <a:solidFill>
                  <a:schemeClr val="tx1"/>
                </a:solidFill>
                <a:latin typeface="Amnesty Trade Gothic" panose="020B0503040303020004" pitchFamily="34" charset="0"/>
              </a:defRPr>
            </a:lvl7pPr>
            <a:lvl8pPr marL="3429000" indent="-228600" defTabSz="457200" eaLnBrk="0" fontAlgn="base" hangingPunct="0">
              <a:lnSpc>
                <a:spcPts val="2000"/>
              </a:lnSpc>
              <a:spcBef>
                <a:spcPts val="400"/>
              </a:spcBef>
              <a:spcAft>
                <a:spcPct val="0"/>
              </a:spcAft>
              <a:buFont typeface="Arial" panose="020B0604020202020204" pitchFamily="34" charset="0"/>
              <a:buChar char="–"/>
              <a:defRPr sz="2000">
                <a:solidFill>
                  <a:schemeClr val="tx1"/>
                </a:solidFill>
                <a:latin typeface="Amnesty Trade Gothic" panose="020B0503040303020004" pitchFamily="34" charset="0"/>
              </a:defRPr>
            </a:lvl8pPr>
            <a:lvl9pPr marL="3886200" indent="-228600" defTabSz="457200" eaLnBrk="0" fontAlgn="base" hangingPunct="0">
              <a:lnSpc>
                <a:spcPts val="2000"/>
              </a:lnSpc>
              <a:spcBef>
                <a:spcPts val="400"/>
              </a:spcBef>
              <a:spcAft>
                <a:spcPct val="0"/>
              </a:spcAft>
              <a:buFont typeface="Arial" panose="020B0604020202020204" pitchFamily="34" charset="0"/>
              <a:buChar char="–"/>
              <a:defRPr sz="2000">
                <a:solidFill>
                  <a:schemeClr val="tx1"/>
                </a:solidFill>
                <a:latin typeface="Amnesty Trade Gothic" panose="020B0503040303020004" pitchFamily="34" charset="0"/>
              </a:defRPr>
            </a:lvl9pPr>
          </a:lstStyle>
          <a:p>
            <a:pPr>
              <a:lnSpc>
                <a:spcPct val="80000"/>
              </a:lnSpc>
              <a:spcBef>
                <a:spcPct val="0"/>
              </a:spcBef>
              <a:buFontTx/>
              <a:buNone/>
            </a:pPr>
            <a:fld id="{043EA2DB-842C-4C46-A3F0-D07B13E9C979}" type="slidenum">
              <a:rPr lang="de-DE" altLang="de-DE" sz="1200">
                <a:solidFill>
                  <a:srgbClr val="FFFFFF"/>
                </a:solidFill>
                <a:latin typeface="Tw Cen MT" charset="0"/>
              </a:rPr>
              <a:pPr>
                <a:lnSpc>
                  <a:spcPct val="80000"/>
                </a:lnSpc>
                <a:spcBef>
                  <a:spcPct val="0"/>
                </a:spcBef>
                <a:buFontTx/>
                <a:buNone/>
              </a:pPr>
              <a:t>5</a:t>
            </a:fld>
            <a:endParaRPr lang="de-DE" altLang="de-DE" sz="1200">
              <a:solidFill>
                <a:srgbClr val="FFFFFF"/>
              </a:solidFill>
              <a:latin typeface="Tw Cen MT" charset="0"/>
            </a:endParaRPr>
          </a:p>
        </p:txBody>
      </p:sp>
      <p:grpSp>
        <p:nvGrpSpPr>
          <p:cNvPr id="11269" name="Gruppierung 7"/>
          <p:cNvGrpSpPr>
            <a:grpSpLocks/>
          </p:cNvGrpSpPr>
          <p:nvPr/>
        </p:nvGrpSpPr>
        <p:grpSpPr bwMode="auto">
          <a:xfrm>
            <a:off x="617538" y="3648075"/>
            <a:ext cx="6543675" cy="2238375"/>
            <a:chOff x="608034" y="2359134"/>
            <a:chExt cx="6543435" cy="2238713"/>
          </a:xfrm>
        </p:grpSpPr>
        <p:sp>
          <p:nvSpPr>
            <p:cNvPr id="4" name="Oval 3"/>
            <p:cNvSpPr/>
            <p:nvPr/>
          </p:nvSpPr>
          <p:spPr>
            <a:xfrm>
              <a:off x="608034" y="2359134"/>
              <a:ext cx="1943029" cy="646211"/>
            </a:xfrm>
            <a:prstGeom prst="ellipse">
              <a:avLst/>
            </a:prstGeom>
            <a:ln>
              <a:solidFill>
                <a:schemeClr val="tx1"/>
              </a:solidFill>
            </a:ln>
            <a:effectLst/>
          </p:spPr>
          <p:style>
            <a:lnRef idx="1">
              <a:schemeClr val="accent1"/>
            </a:lnRef>
            <a:fillRef idx="3">
              <a:schemeClr val="accent1"/>
            </a:fillRef>
            <a:effectRef idx="2">
              <a:schemeClr val="accent1"/>
            </a:effectRef>
            <a:fontRef idx="minor">
              <a:schemeClr val="lt1"/>
            </a:fontRef>
          </p:style>
          <p:txBody>
            <a:bodyPr/>
            <a:lstStyle>
              <a:lvl1pPr>
                <a:defRPr sz="2400">
                  <a:solidFill>
                    <a:schemeClr val="tx1"/>
                  </a:solidFill>
                  <a:latin typeface="Tw Cen MT" charset="0"/>
                  <a:ea typeface="ＭＳ Ｐゴシック" panose="020B0600070205080204" pitchFamily="34" charset="-128"/>
                </a:defRPr>
              </a:lvl1pPr>
              <a:lvl2pPr marL="37931725" indent="-37474525">
                <a:defRPr sz="2400">
                  <a:solidFill>
                    <a:schemeClr val="tx1"/>
                  </a:solidFill>
                  <a:latin typeface="Tw Cen MT" charset="0"/>
                  <a:ea typeface="ＭＳ Ｐゴシック" panose="020B0600070205080204" pitchFamily="34" charset="-128"/>
                </a:defRPr>
              </a:lvl2pPr>
              <a:lvl3pPr>
                <a:defRPr sz="2400">
                  <a:solidFill>
                    <a:schemeClr val="tx1"/>
                  </a:solidFill>
                  <a:latin typeface="Tw Cen MT" charset="0"/>
                  <a:ea typeface="ＭＳ Ｐゴシック" panose="020B0600070205080204" pitchFamily="34" charset="-128"/>
                </a:defRPr>
              </a:lvl3pPr>
              <a:lvl4pPr>
                <a:defRPr sz="2400">
                  <a:solidFill>
                    <a:schemeClr val="tx1"/>
                  </a:solidFill>
                  <a:latin typeface="Tw Cen MT" charset="0"/>
                  <a:ea typeface="ＭＳ Ｐゴシック" panose="020B0600070205080204" pitchFamily="34" charset="-128"/>
                </a:defRPr>
              </a:lvl4pPr>
              <a:lvl5pPr>
                <a:defRPr sz="2400">
                  <a:solidFill>
                    <a:schemeClr val="tx1"/>
                  </a:solidFill>
                  <a:latin typeface="Tw Cen MT"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w Cen MT"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w Cen MT"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w Cen MT"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w Cen MT" charset="0"/>
                  <a:ea typeface="ＭＳ Ｐゴシック" panose="020B0600070205080204" pitchFamily="34" charset="-128"/>
                </a:defRPr>
              </a:lvl9pPr>
            </a:lstStyle>
            <a:p>
              <a:pPr algn="ctr" eaLnBrk="1" hangingPunct="1">
                <a:defRPr/>
              </a:pPr>
              <a:r>
                <a:rPr lang="de-DE" sz="1800" dirty="0" err="1" smtClean="0"/>
                <a:t>MitläuferIn</a:t>
              </a:r>
              <a:endParaRPr lang="de-DE" sz="1800" dirty="0" smtClean="0"/>
            </a:p>
          </p:txBody>
        </p:sp>
        <p:sp>
          <p:nvSpPr>
            <p:cNvPr id="5" name="Oval 4"/>
            <p:cNvSpPr/>
            <p:nvPr/>
          </p:nvSpPr>
          <p:spPr>
            <a:xfrm>
              <a:off x="941397" y="3951637"/>
              <a:ext cx="1943029" cy="646210"/>
            </a:xfrm>
            <a:prstGeom prst="ellipse">
              <a:avLst/>
            </a:prstGeom>
            <a:ln>
              <a:solidFill>
                <a:schemeClr val="tx1"/>
              </a:solidFill>
            </a:ln>
            <a:effectLst/>
          </p:spPr>
          <p:style>
            <a:lnRef idx="1">
              <a:schemeClr val="accent1"/>
            </a:lnRef>
            <a:fillRef idx="3">
              <a:schemeClr val="accent1"/>
            </a:fillRef>
            <a:effectRef idx="2">
              <a:schemeClr val="accent1"/>
            </a:effectRef>
            <a:fontRef idx="minor">
              <a:schemeClr val="lt1"/>
            </a:fontRef>
          </p:style>
          <p:txBody>
            <a:bodyPr/>
            <a:lstStyle/>
            <a:p>
              <a:pPr algn="ctr" eaLnBrk="1" fontAlgn="auto" hangingPunct="1">
                <a:spcBef>
                  <a:spcPts val="0"/>
                </a:spcBef>
                <a:spcAft>
                  <a:spcPts val="0"/>
                </a:spcAft>
                <a:defRPr/>
              </a:pPr>
              <a:r>
                <a:rPr lang="de-DE" dirty="0">
                  <a:solidFill>
                    <a:schemeClr val="tx1"/>
                  </a:solidFill>
                </a:rPr>
                <a:t>Mobbende</a:t>
              </a:r>
            </a:p>
          </p:txBody>
        </p:sp>
        <p:sp>
          <p:nvSpPr>
            <p:cNvPr id="6" name="Oval 5"/>
            <p:cNvSpPr/>
            <p:nvPr/>
          </p:nvSpPr>
          <p:spPr>
            <a:xfrm>
              <a:off x="5208440" y="3135539"/>
              <a:ext cx="1943029" cy="646210"/>
            </a:xfrm>
            <a:prstGeom prst="ellipse">
              <a:avLst/>
            </a:prstGeom>
            <a:ln>
              <a:solidFill>
                <a:schemeClr val="tx1"/>
              </a:solidFill>
            </a:ln>
            <a:effectLst/>
          </p:spPr>
          <p:style>
            <a:lnRef idx="1">
              <a:schemeClr val="accent1"/>
            </a:lnRef>
            <a:fillRef idx="3">
              <a:schemeClr val="accent1"/>
            </a:fillRef>
            <a:effectRef idx="2">
              <a:schemeClr val="accent1"/>
            </a:effectRef>
            <a:fontRef idx="minor">
              <a:schemeClr val="lt1"/>
            </a:fontRef>
          </p:style>
          <p:txBody>
            <a:bodyPr/>
            <a:lstStyle/>
            <a:p>
              <a:pPr algn="ctr" eaLnBrk="1" fontAlgn="auto" hangingPunct="1">
                <a:spcBef>
                  <a:spcPts val="0"/>
                </a:spcBef>
                <a:spcAft>
                  <a:spcPts val="0"/>
                </a:spcAft>
                <a:defRPr/>
              </a:pPr>
              <a:r>
                <a:rPr lang="de-DE" dirty="0">
                  <a:solidFill>
                    <a:schemeClr val="tx1"/>
                  </a:solidFill>
                </a:rPr>
                <a:t>Opfer</a:t>
              </a:r>
            </a:p>
          </p:txBody>
        </p:sp>
        <p:cxnSp>
          <p:nvCxnSpPr>
            <p:cNvPr id="7" name="Gerade Verbindung 6"/>
            <p:cNvCxnSpPr/>
            <p:nvPr/>
          </p:nvCxnSpPr>
          <p:spPr>
            <a:xfrm>
              <a:off x="2825690" y="2570304"/>
              <a:ext cx="2468472" cy="674789"/>
            </a:xfrm>
            <a:prstGeom prst="line">
              <a:avLst/>
            </a:prstGeom>
            <a:ln>
              <a:solidFill>
                <a:srgbClr val="000000"/>
              </a:solidFill>
              <a:tailEnd type="triangle" w="lg"/>
            </a:ln>
            <a:effectLst/>
          </p:spPr>
          <p:style>
            <a:lnRef idx="2">
              <a:schemeClr val="accent1"/>
            </a:lnRef>
            <a:fillRef idx="0">
              <a:schemeClr val="accent1"/>
            </a:fillRef>
            <a:effectRef idx="1">
              <a:schemeClr val="accent1"/>
            </a:effectRef>
            <a:fontRef idx="minor">
              <a:schemeClr val="tx1"/>
            </a:fontRef>
          </p:style>
        </p:cxnSp>
        <p:cxnSp>
          <p:nvCxnSpPr>
            <p:cNvPr id="9" name="Gerade Verbindung mit Pfeil 8"/>
            <p:cNvCxnSpPr/>
            <p:nvPr/>
          </p:nvCxnSpPr>
          <p:spPr>
            <a:xfrm flipV="1">
              <a:off x="2862201" y="3781749"/>
              <a:ext cx="2508158" cy="358829"/>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grpSp>
      <p:sp>
        <p:nvSpPr>
          <p:cNvPr id="10" name="Oval 9"/>
          <p:cNvSpPr/>
          <p:nvPr/>
        </p:nvSpPr>
        <p:spPr>
          <a:xfrm>
            <a:off x="2428875" y="2222500"/>
            <a:ext cx="2065338" cy="701675"/>
          </a:xfrm>
          <a:prstGeom prst="ellipse">
            <a:avLst/>
          </a:prstGeom>
          <a:solidFill>
            <a:srgbClr val="DD8047"/>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lstStyle>
            <a:lvl1pPr>
              <a:defRPr sz="2400">
                <a:solidFill>
                  <a:schemeClr val="tx1"/>
                </a:solidFill>
                <a:latin typeface="Tw Cen MT" charset="0"/>
                <a:ea typeface="ＭＳ Ｐゴシック" panose="020B0600070205080204" pitchFamily="34" charset="-128"/>
              </a:defRPr>
            </a:lvl1pPr>
            <a:lvl2pPr marL="37931725" indent="-37474525">
              <a:defRPr sz="2400">
                <a:solidFill>
                  <a:schemeClr val="tx1"/>
                </a:solidFill>
                <a:latin typeface="Tw Cen MT" charset="0"/>
                <a:ea typeface="ＭＳ Ｐゴシック" panose="020B0600070205080204" pitchFamily="34" charset="-128"/>
              </a:defRPr>
            </a:lvl2pPr>
            <a:lvl3pPr>
              <a:defRPr sz="2400">
                <a:solidFill>
                  <a:schemeClr val="tx1"/>
                </a:solidFill>
                <a:latin typeface="Tw Cen MT" charset="0"/>
                <a:ea typeface="ＭＳ Ｐゴシック" panose="020B0600070205080204" pitchFamily="34" charset="-128"/>
              </a:defRPr>
            </a:lvl3pPr>
            <a:lvl4pPr>
              <a:defRPr sz="2400">
                <a:solidFill>
                  <a:schemeClr val="tx1"/>
                </a:solidFill>
                <a:latin typeface="Tw Cen MT" charset="0"/>
                <a:ea typeface="ＭＳ Ｐゴシック" panose="020B0600070205080204" pitchFamily="34" charset="-128"/>
              </a:defRPr>
            </a:lvl4pPr>
            <a:lvl5pPr>
              <a:defRPr sz="2400">
                <a:solidFill>
                  <a:schemeClr val="tx1"/>
                </a:solidFill>
                <a:latin typeface="Tw Cen MT"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w Cen MT"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w Cen MT"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w Cen MT"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w Cen MT" charset="0"/>
                <a:ea typeface="ＭＳ Ｐゴシック" panose="020B0600070205080204" pitchFamily="34" charset="-128"/>
              </a:defRPr>
            </a:lvl9pPr>
          </a:lstStyle>
          <a:p>
            <a:pPr algn="ctr" eaLnBrk="1" hangingPunct="1">
              <a:defRPr/>
            </a:pPr>
            <a:r>
              <a:rPr lang="de-DE" sz="1800" dirty="0" err="1" smtClean="0">
                <a:solidFill>
                  <a:srgbClr val="000000"/>
                </a:solidFill>
              </a:rPr>
              <a:t>VerstärkerIn</a:t>
            </a:r>
            <a:endParaRPr lang="de-DE" sz="1800" dirty="0" smtClean="0">
              <a:solidFill>
                <a:srgbClr val="000000"/>
              </a:solidFill>
            </a:endParaRPr>
          </a:p>
        </p:txBody>
      </p:sp>
      <p:sp>
        <p:nvSpPr>
          <p:cNvPr id="12" name="Oval 11"/>
          <p:cNvSpPr/>
          <p:nvPr/>
        </p:nvSpPr>
        <p:spPr>
          <a:xfrm>
            <a:off x="5513388" y="2811463"/>
            <a:ext cx="1920875" cy="701675"/>
          </a:xfrm>
          <a:prstGeom prst="ellipse">
            <a:avLst/>
          </a:prstGeom>
          <a:solidFill>
            <a:srgbClr val="DD8047"/>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lstStyle/>
          <a:p>
            <a:pPr algn="ctr" eaLnBrk="1" fontAlgn="auto" hangingPunct="1">
              <a:spcBef>
                <a:spcPts val="0"/>
              </a:spcBef>
              <a:spcAft>
                <a:spcPts val="0"/>
              </a:spcAft>
              <a:defRPr/>
            </a:pPr>
            <a:r>
              <a:rPr lang="de-DE" dirty="0">
                <a:solidFill>
                  <a:srgbClr val="000000"/>
                </a:solidFill>
              </a:rPr>
              <a:t>Passive</a:t>
            </a:r>
          </a:p>
        </p:txBody>
      </p:sp>
      <p:sp>
        <p:nvSpPr>
          <p:cNvPr id="14" name="Oval 13"/>
          <p:cNvSpPr/>
          <p:nvPr/>
        </p:nvSpPr>
        <p:spPr>
          <a:xfrm>
            <a:off x="1663700" y="1700213"/>
            <a:ext cx="6659563" cy="2136775"/>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de-DE"/>
          </a:p>
        </p:txBody>
      </p:sp>
      <p:sp>
        <p:nvSpPr>
          <p:cNvPr id="15" name="Oval 14"/>
          <p:cNvSpPr/>
          <p:nvPr/>
        </p:nvSpPr>
        <p:spPr>
          <a:xfrm>
            <a:off x="4656138" y="1673225"/>
            <a:ext cx="3043237" cy="701675"/>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a:lstStyle/>
          <a:p>
            <a:pPr eaLnBrk="1" fontAlgn="auto" hangingPunct="1">
              <a:spcBef>
                <a:spcPts val="0"/>
              </a:spcBef>
              <a:spcAft>
                <a:spcPts val="0"/>
              </a:spcAft>
              <a:defRPr/>
            </a:pPr>
            <a:r>
              <a:rPr lang="de-DE" sz="2400" dirty="0" err="1">
                <a:solidFill>
                  <a:srgbClr val="000000"/>
                </a:solidFill>
              </a:rPr>
              <a:t>ZuschauerIn</a:t>
            </a:r>
            <a:endParaRPr lang="de-DE" sz="2400" dirty="0">
              <a:solidFill>
                <a:srgbClr val="000000"/>
              </a:solidFill>
            </a:endParaRPr>
          </a:p>
        </p:txBody>
      </p:sp>
      <p:sp>
        <p:nvSpPr>
          <p:cNvPr id="16" name="Oval 15"/>
          <p:cNvSpPr/>
          <p:nvPr/>
        </p:nvSpPr>
        <p:spPr>
          <a:xfrm>
            <a:off x="6938963" y="3603625"/>
            <a:ext cx="1920875" cy="701675"/>
          </a:xfrm>
          <a:prstGeom prst="ellipse">
            <a:avLst/>
          </a:prstGeom>
          <a:solidFill>
            <a:srgbClr val="DD8047"/>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lstStyle/>
          <a:p>
            <a:pPr algn="ctr" eaLnBrk="1" fontAlgn="auto" hangingPunct="1">
              <a:spcBef>
                <a:spcPts val="0"/>
              </a:spcBef>
              <a:spcAft>
                <a:spcPts val="0"/>
              </a:spcAft>
              <a:defRPr/>
            </a:pPr>
            <a:r>
              <a:rPr lang="de-DE" dirty="0" err="1">
                <a:solidFill>
                  <a:srgbClr val="000000"/>
                </a:solidFill>
              </a:rPr>
              <a:t>HelferIn</a:t>
            </a:r>
            <a:endParaRPr lang="de-DE" dirty="0">
              <a:solidFill>
                <a:srgbClr val="000000"/>
              </a:solidFill>
            </a:endParaRPr>
          </a:p>
        </p:txBody>
      </p:sp>
      <p:sp>
        <p:nvSpPr>
          <p:cNvPr id="17" name="Oval 16"/>
          <p:cNvSpPr/>
          <p:nvPr/>
        </p:nvSpPr>
        <p:spPr>
          <a:xfrm>
            <a:off x="2428875" y="4308475"/>
            <a:ext cx="2092325" cy="701675"/>
          </a:xfrm>
          <a:prstGeom prst="ellipse">
            <a:avLst/>
          </a:prstGeom>
          <a:solidFill>
            <a:srgbClr val="DD8047"/>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lstStyle/>
          <a:p>
            <a:pPr algn="ctr" eaLnBrk="1" fontAlgn="auto" hangingPunct="1">
              <a:spcBef>
                <a:spcPts val="0"/>
              </a:spcBef>
              <a:spcAft>
                <a:spcPts val="0"/>
              </a:spcAft>
              <a:defRPr/>
            </a:pPr>
            <a:r>
              <a:rPr lang="de-DE" dirty="0">
                <a:solidFill>
                  <a:srgbClr val="000000"/>
                </a:solidFill>
              </a:rPr>
              <a:t>Erwachsene</a:t>
            </a:r>
          </a:p>
        </p:txBody>
      </p:sp>
      <p:cxnSp>
        <p:nvCxnSpPr>
          <p:cNvPr id="18" name="Gerade Verbindung 17"/>
          <p:cNvCxnSpPr/>
          <p:nvPr/>
        </p:nvCxnSpPr>
        <p:spPr>
          <a:xfrm flipH="1">
            <a:off x="1360488" y="2811463"/>
            <a:ext cx="1163637" cy="531812"/>
          </a:xfrm>
          <a:prstGeom prst="line">
            <a:avLst/>
          </a:prstGeom>
          <a:ln>
            <a:solidFill>
              <a:schemeClr val="tx1"/>
            </a:solidFill>
            <a:tailEnd type="triangle" w="lg"/>
          </a:ln>
          <a:effectLst/>
        </p:spPr>
        <p:style>
          <a:lnRef idx="2">
            <a:schemeClr val="accent1"/>
          </a:lnRef>
          <a:fillRef idx="0">
            <a:schemeClr val="accent1"/>
          </a:fillRef>
          <a:effectRef idx="1">
            <a:schemeClr val="accent1"/>
          </a:effectRef>
          <a:fontRef idx="minor">
            <a:schemeClr val="tx1"/>
          </a:fontRef>
        </p:style>
      </p:cxnSp>
      <p:cxnSp>
        <p:nvCxnSpPr>
          <p:cNvPr id="21" name="Gerade Verbindung 20"/>
          <p:cNvCxnSpPr/>
          <p:nvPr/>
        </p:nvCxnSpPr>
        <p:spPr>
          <a:xfrm flipH="1">
            <a:off x="7102475" y="4305300"/>
            <a:ext cx="476250" cy="219075"/>
          </a:xfrm>
          <a:prstGeom prst="line">
            <a:avLst/>
          </a:prstGeom>
          <a:ln>
            <a:solidFill>
              <a:schemeClr val="tx1"/>
            </a:solidFill>
            <a:tailEnd type="triangle" w="lg"/>
          </a:ln>
          <a:effectLst/>
        </p:spPr>
        <p:style>
          <a:lnRef idx="2">
            <a:schemeClr val="accent1"/>
          </a:lnRef>
          <a:fillRef idx="0">
            <a:schemeClr val="accent1"/>
          </a:fillRef>
          <a:effectRef idx="1">
            <a:schemeClr val="accent1"/>
          </a:effectRef>
          <a:fontRef idx="minor">
            <a:schemeClr val="tx1"/>
          </a:fontRef>
        </p:style>
      </p:cxnSp>
      <p:cxnSp>
        <p:nvCxnSpPr>
          <p:cNvPr id="25" name="Gekrümmte Verbindung 24"/>
          <p:cNvCxnSpPr/>
          <p:nvPr/>
        </p:nvCxnSpPr>
        <p:spPr>
          <a:xfrm rot="10800000">
            <a:off x="3705225" y="3035300"/>
            <a:ext cx="1938338" cy="581025"/>
          </a:xfrm>
          <a:prstGeom prst="curvedConnector3">
            <a:avLst/>
          </a:prstGeom>
          <a:ln>
            <a:solidFill>
              <a:srgbClr val="595959"/>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7" name="Gekrümmte Verbindung 26"/>
          <p:cNvCxnSpPr/>
          <p:nvPr/>
        </p:nvCxnSpPr>
        <p:spPr>
          <a:xfrm rot="10800000">
            <a:off x="1579563" y="4365625"/>
            <a:ext cx="687387" cy="317500"/>
          </a:xfrm>
          <a:prstGeom prst="curvedConnector2">
            <a:avLst/>
          </a:prstGeom>
          <a:ln>
            <a:solidFill>
              <a:schemeClr val="tx1">
                <a:lumMod val="65000"/>
                <a:lumOff val="35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1" name="Gekrümmte Verbindung 30"/>
          <p:cNvCxnSpPr/>
          <p:nvPr/>
        </p:nvCxnSpPr>
        <p:spPr>
          <a:xfrm flipV="1">
            <a:off x="3676650" y="3098800"/>
            <a:ext cx="1549400" cy="1158875"/>
          </a:xfrm>
          <a:prstGeom prst="curvedConnector3">
            <a:avLst/>
          </a:prstGeom>
          <a:ln>
            <a:solidFill>
              <a:srgbClr val="595959"/>
            </a:solidFill>
            <a:tailEnd type="arrow"/>
          </a:ln>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el 1"/>
          <p:cNvSpPr>
            <a:spLocks noGrp="1"/>
          </p:cNvSpPr>
          <p:nvPr>
            <p:ph type="title"/>
          </p:nvPr>
        </p:nvSpPr>
        <p:spPr>
          <a:xfrm>
            <a:off x="612775" y="228600"/>
            <a:ext cx="8153400" cy="1231900"/>
          </a:xfrm>
        </p:spPr>
        <p:txBody>
          <a:bodyPr/>
          <a:lstStyle/>
          <a:p>
            <a:pPr eaLnBrk="1" hangingPunct="1"/>
            <a:r>
              <a:rPr lang="de-DE" altLang="de-DE" smtClean="0">
                <a:ea typeface="ＭＳ Ｐゴシック" panose="020B0600070205080204" pitchFamily="34" charset="-128"/>
              </a:rPr>
              <a:t>MOBBING IST EIN SOZIALES PHÄNOMEN</a:t>
            </a:r>
          </a:p>
        </p:txBody>
      </p:sp>
      <p:sp>
        <p:nvSpPr>
          <p:cNvPr id="20483" name="Inhaltsplatzhalter 2"/>
          <p:cNvSpPr>
            <a:spLocks noGrp="1"/>
          </p:cNvSpPr>
          <p:nvPr>
            <p:ph idx="1"/>
          </p:nvPr>
        </p:nvSpPr>
        <p:spPr>
          <a:xfrm>
            <a:off x="612775" y="1600200"/>
            <a:ext cx="8531225" cy="5257800"/>
          </a:xfrm>
        </p:spPr>
        <p:txBody>
          <a:bodyPr/>
          <a:lstStyle/>
          <a:p>
            <a:pPr marL="0" indent="0" eaLnBrk="1" hangingPunct="1">
              <a:buFont typeface="Wingdings" panose="05000000000000000000" pitchFamily="2" charset="2"/>
              <a:buNone/>
              <a:defRPr/>
            </a:pPr>
            <a:r>
              <a:rPr lang="de-DE" sz="2800" b="1" dirty="0" smtClean="0">
                <a:ea typeface="ＭＳ Ｐゴシック" panose="020B0600070205080204" pitchFamily="34" charset="-128"/>
              </a:rPr>
              <a:t>Alle schweigen</a:t>
            </a:r>
            <a:endParaRPr lang="de-DE" sz="2800" b="1" dirty="0">
              <a:ea typeface="ＭＳ Ｐゴシック" panose="020B0600070205080204" pitchFamily="34" charset="-128"/>
            </a:endParaRPr>
          </a:p>
          <a:p>
            <a:pPr eaLnBrk="1" hangingPunct="1">
              <a:buFont typeface="Wingdings" panose="05000000000000000000" pitchFamily="2" charset="2"/>
              <a:buChar char="q"/>
              <a:defRPr/>
            </a:pPr>
            <a:r>
              <a:rPr lang="de-DE" dirty="0" smtClean="0">
                <a:ea typeface="ＭＳ Ｐゴシック" panose="020B0600070205080204" pitchFamily="34" charset="-128"/>
              </a:rPr>
              <a:t>Warum schweigen die Opfer?</a:t>
            </a:r>
          </a:p>
          <a:p>
            <a:pPr eaLnBrk="1" hangingPunct="1">
              <a:buFont typeface="Wingdings" panose="05000000000000000000" pitchFamily="2" charset="2"/>
              <a:buChar char="ü"/>
              <a:defRPr/>
            </a:pPr>
            <a:r>
              <a:rPr lang="de-DE" dirty="0" smtClean="0">
                <a:ea typeface="ＭＳ Ｐゴシック" panose="020B0600070205080204" pitchFamily="34" charset="-128"/>
              </a:rPr>
              <a:t>Angst und Scham</a:t>
            </a:r>
          </a:p>
          <a:p>
            <a:pPr eaLnBrk="1" hangingPunct="1">
              <a:buFont typeface="Wingdings" panose="05000000000000000000" pitchFamily="2" charset="2"/>
              <a:buChar char="ü"/>
              <a:defRPr/>
            </a:pPr>
            <a:r>
              <a:rPr lang="de-DE" dirty="0" smtClean="0">
                <a:ea typeface="ＭＳ Ｐゴシック" panose="020B0600070205080204" pitchFamily="34" charset="-128"/>
              </a:rPr>
              <a:t>Haben nicht das „richtige“ Vokabular</a:t>
            </a:r>
          </a:p>
          <a:p>
            <a:pPr eaLnBrk="1" hangingPunct="1">
              <a:buFont typeface="Wingdings" panose="05000000000000000000" pitchFamily="2" charset="2"/>
              <a:buChar char="ü"/>
              <a:defRPr/>
            </a:pPr>
            <a:r>
              <a:rPr lang="de-DE" dirty="0" smtClean="0">
                <a:ea typeface="ＭＳ Ｐゴシック" panose="020B0600070205080204" pitchFamily="34" charset="-128"/>
              </a:rPr>
              <a:t>Vielleicht versuchen sie zu reden und werden nicht gehört?</a:t>
            </a:r>
          </a:p>
          <a:p>
            <a:pPr marL="0" indent="0" eaLnBrk="1" hangingPunct="1">
              <a:buFont typeface="Wingdings" panose="05000000000000000000" pitchFamily="2" charset="2"/>
              <a:buNone/>
              <a:defRPr/>
            </a:pPr>
            <a:endParaRPr lang="de-DE" dirty="0" smtClean="0">
              <a:ea typeface="ＭＳ Ｐゴシック" panose="020B0600070205080204" pitchFamily="34" charset="-128"/>
            </a:endParaRPr>
          </a:p>
          <a:p>
            <a:pPr eaLnBrk="1" hangingPunct="1">
              <a:buFont typeface="Wingdings" panose="05000000000000000000" pitchFamily="2" charset="2"/>
              <a:buChar char="q"/>
              <a:defRPr/>
            </a:pPr>
            <a:r>
              <a:rPr lang="de-DE" dirty="0" smtClean="0">
                <a:ea typeface="ＭＳ Ｐゴシック" panose="020B0600070205080204" pitchFamily="34" charset="-128"/>
              </a:rPr>
              <a:t>Warum schweigen die </a:t>
            </a:r>
            <a:r>
              <a:rPr lang="de-DE" dirty="0" err="1" smtClean="0">
                <a:ea typeface="ＭＳ Ｐゴシック" panose="020B0600070205080204" pitchFamily="34" charset="-128"/>
              </a:rPr>
              <a:t>ZuschauerInnen</a:t>
            </a:r>
            <a:r>
              <a:rPr lang="de-DE" dirty="0" smtClean="0">
                <a:ea typeface="ＭＳ Ｐゴシック" panose="020B0600070205080204" pitchFamily="34" charset="-128"/>
              </a:rPr>
              <a:t>?</a:t>
            </a:r>
          </a:p>
          <a:p>
            <a:pPr eaLnBrk="1" hangingPunct="1">
              <a:buFont typeface="Wingdings" panose="05000000000000000000" pitchFamily="2" charset="2"/>
              <a:buChar char="ü"/>
              <a:defRPr/>
            </a:pPr>
            <a:r>
              <a:rPr lang="de-DE" dirty="0" smtClean="0">
                <a:ea typeface="ＭＳ Ｐゴシック" panose="020B0600070205080204" pitchFamily="34" charset="-128"/>
              </a:rPr>
              <a:t>Angst, Opfer zu werden</a:t>
            </a:r>
          </a:p>
          <a:p>
            <a:pPr eaLnBrk="1" hangingPunct="1">
              <a:buFont typeface="Wingdings" panose="05000000000000000000" pitchFamily="2" charset="2"/>
              <a:buChar char="ü"/>
              <a:defRPr/>
            </a:pPr>
            <a:r>
              <a:rPr lang="de-DE" dirty="0" smtClean="0">
                <a:ea typeface="ＭＳ Ｐゴシック" panose="020B0600070205080204" pitchFamily="34" charset="-128"/>
              </a:rPr>
              <a:t>Angst vor dem Petzen</a:t>
            </a:r>
          </a:p>
          <a:p>
            <a:pPr eaLnBrk="1" hangingPunct="1">
              <a:buFont typeface="Wingdings" panose="05000000000000000000" pitchFamily="2" charset="2"/>
              <a:buChar char="ü"/>
              <a:defRPr/>
            </a:pPr>
            <a:r>
              <a:rPr lang="de-DE" dirty="0" smtClean="0">
                <a:ea typeface="ＭＳ Ｐゴシック" panose="020B0600070205080204" pitchFamily="34" charset="-128"/>
              </a:rPr>
              <a:t>Hilflosigkeit</a:t>
            </a:r>
          </a:p>
          <a:p>
            <a:pPr eaLnBrk="1" hangingPunct="1">
              <a:buFont typeface="Wingdings" panose="05000000000000000000" pitchFamily="2" charset="2"/>
              <a:buChar char="ü"/>
              <a:defRPr/>
            </a:pPr>
            <a:endParaRPr lang="de-DE" dirty="0" smtClean="0">
              <a:ea typeface="ＭＳ Ｐゴシック" panose="020B0600070205080204" pitchFamily="34" charset="-128"/>
            </a:endParaRPr>
          </a:p>
          <a:p>
            <a:pPr eaLnBrk="1" hangingPunct="1">
              <a:buFont typeface="Wingdings" panose="05000000000000000000" pitchFamily="2" charset="2"/>
              <a:buChar char="q"/>
              <a:defRPr/>
            </a:pPr>
            <a:r>
              <a:rPr lang="de-DE" dirty="0" smtClean="0">
                <a:ea typeface="ＭＳ Ｐゴシック" panose="020B0600070205080204" pitchFamily="34" charset="-128"/>
              </a:rPr>
              <a:t>Warum schweigen die Erwachsenen?</a:t>
            </a:r>
          </a:p>
          <a:p>
            <a:pPr eaLnBrk="1" hangingPunct="1">
              <a:buFont typeface="Wingdings" panose="05000000000000000000" pitchFamily="2" charset="2"/>
              <a:buChar char="ü"/>
              <a:defRPr/>
            </a:pPr>
            <a:r>
              <a:rPr lang="de-DE" dirty="0" smtClean="0">
                <a:ea typeface="ＭＳ Ｐゴシック" panose="020B0600070205080204" pitchFamily="34" charset="-128"/>
              </a:rPr>
              <a:t>Unsicherheit/nicht genug Mut und Verantwortungsbewusstsein</a:t>
            </a:r>
          </a:p>
          <a:p>
            <a:pPr lvl="4" eaLnBrk="1" hangingPunct="1">
              <a:buFont typeface="Arial" charset="0"/>
              <a:buChar char="–"/>
              <a:defRPr/>
            </a:pPr>
            <a:endParaRPr lang="de-DE" dirty="0" smtClean="0">
              <a:ea typeface="ＭＳ Ｐゴシック" panose="020B0600070205080204" pitchFamily="34" charset="-128"/>
            </a:endParaRPr>
          </a:p>
          <a:p>
            <a:pPr lvl="3" eaLnBrk="1" hangingPunct="1">
              <a:buFont typeface="Arial" charset="0"/>
              <a:buChar char="–"/>
              <a:defRPr/>
            </a:pPr>
            <a:endParaRPr lang="de-DE" dirty="0" smtClean="0">
              <a:ea typeface="ＭＳ Ｐゴシック" panose="020B0600070205080204" pitchFamily="34" charset="-128"/>
            </a:endParaRPr>
          </a:p>
        </p:txBody>
      </p:sp>
      <p:sp>
        <p:nvSpPr>
          <p:cNvPr id="13316" name="Foliennummernplatzhalter 3"/>
          <p:cNvSpPr>
            <a:spLocks noGrp="1"/>
          </p:cNvSpPr>
          <p:nvPr>
            <p:ph type="sldNum" sz="quarter" idx="4294967295"/>
          </p:nvPr>
        </p:nvSpPr>
        <p:spPr bwMode="auto">
          <a:xfrm>
            <a:off x="0" y="1271588"/>
            <a:ext cx="533400" cy="244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2200"/>
              </a:lnSpc>
              <a:spcBef>
                <a:spcPts val="500"/>
              </a:spcBef>
              <a:buFont typeface="Wingdings" panose="05000000000000000000" pitchFamily="2" charset="2"/>
              <a:buChar char="§"/>
              <a:defRPr sz="2000">
                <a:solidFill>
                  <a:schemeClr val="tx1"/>
                </a:solidFill>
                <a:latin typeface="Amnesty Trade Gothic" panose="020B0503040303020004" pitchFamily="34" charset="0"/>
              </a:defRPr>
            </a:lvl1pPr>
            <a:lvl2pPr marL="37931725" indent="-37474525">
              <a:lnSpc>
                <a:spcPts val="2000"/>
              </a:lnSpc>
              <a:spcBef>
                <a:spcPts val="400"/>
              </a:spcBef>
              <a:buFont typeface="Arial" panose="020B0604020202020204" pitchFamily="34" charset="0"/>
              <a:buChar char="–"/>
              <a:defRPr sz="2000">
                <a:solidFill>
                  <a:schemeClr val="tx1"/>
                </a:solidFill>
                <a:latin typeface="Amnesty Trade Gothic" panose="020B0503040303020004" pitchFamily="34" charset="0"/>
              </a:defRPr>
            </a:lvl2pPr>
            <a:lvl3pPr marL="1143000" indent="-228600">
              <a:lnSpc>
                <a:spcPts val="2000"/>
              </a:lnSpc>
              <a:spcBef>
                <a:spcPts val="400"/>
              </a:spcBef>
              <a:buFont typeface="Arial" panose="020B0604020202020204" pitchFamily="34" charset="0"/>
              <a:buChar char="–"/>
              <a:defRPr sz="2000">
                <a:solidFill>
                  <a:schemeClr val="tx1"/>
                </a:solidFill>
                <a:latin typeface="Amnesty Trade Gothic" panose="020B0503040303020004" pitchFamily="34" charset="0"/>
              </a:defRPr>
            </a:lvl3pPr>
            <a:lvl4pPr marL="1600200" indent="-228600">
              <a:lnSpc>
                <a:spcPts val="2000"/>
              </a:lnSpc>
              <a:spcBef>
                <a:spcPts val="400"/>
              </a:spcBef>
              <a:buFont typeface="Arial" panose="020B0604020202020204" pitchFamily="34" charset="0"/>
              <a:buChar char="–"/>
              <a:defRPr sz="2000">
                <a:solidFill>
                  <a:schemeClr val="tx1"/>
                </a:solidFill>
                <a:latin typeface="Amnesty Trade Gothic" panose="020B0503040303020004" pitchFamily="34" charset="0"/>
              </a:defRPr>
            </a:lvl4pPr>
            <a:lvl5pPr marL="2057400" indent="-228600">
              <a:lnSpc>
                <a:spcPts val="2000"/>
              </a:lnSpc>
              <a:spcBef>
                <a:spcPts val="400"/>
              </a:spcBef>
              <a:buFont typeface="Arial" panose="020B0604020202020204" pitchFamily="34" charset="0"/>
              <a:buChar char="–"/>
              <a:defRPr sz="2000">
                <a:solidFill>
                  <a:schemeClr val="tx1"/>
                </a:solidFill>
                <a:latin typeface="Amnesty Trade Gothic" panose="020B0503040303020004" pitchFamily="34" charset="0"/>
              </a:defRPr>
            </a:lvl5pPr>
            <a:lvl6pPr marL="2514600" indent="-228600" defTabSz="457200" eaLnBrk="0" fontAlgn="base" hangingPunct="0">
              <a:lnSpc>
                <a:spcPts val="2000"/>
              </a:lnSpc>
              <a:spcBef>
                <a:spcPts val="400"/>
              </a:spcBef>
              <a:spcAft>
                <a:spcPct val="0"/>
              </a:spcAft>
              <a:buFont typeface="Arial" panose="020B0604020202020204" pitchFamily="34" charset="0"/>
              <a:buChar char="–"/>
              <a:defRPr sz="2000">
                <a:solidFill>
                  <a:schemeClr val="tx1"/>
                </a:solidFill>
                <a:latin typeface="Amnesty Trade Gothic" panose="020B0503040303020004" pitchFamily="34" charset="0"/>
              </a:defRPr>
            </a:lvl6pPr>
            <a:lvl7pPr marL="2971800" indent="-228600" defTabSz="457200" eaLnBrk="0" fontAlgn="base" hangingPunct="0">
              <a:lnSpc>
                <a:spcPts val="2000"/>
              </a:lnSpc>
              <a:spcBef>
                <a:spcPts val="400"/>
              </a:spcBef>
              <a:spcAft>
                <a:spcPct val="0"/>
              </a:spcAft>
              <a:buFont typeface="Arial" panose="020B0604020202020204" pitchFamily="34" charset="0"/>
              <a:buChar char="–"/>
              <a:defRPr sz="2000">
                <a:solidFill>
                  <a:schemeClr val="tx1"/>
                </a:solidFill>
                <a:latin typeface="Amnesty Trade Gothic" panose="020B0503040303020004" pitchFamily="34" charset="0"/>
              </a:defRPr>
            </a:lvl7pPr>
            <a:lvl8pPr marL="3429000" indent="-228600" defTabSz="457200" eaLnBrk="0" fontAlgn="base" hangingPunct="0">
              <a:lnSpc>
                <a:spcPts val="2000"/>
              </a:lnSpc>
              <a:spcBef>
                <a:spcPts val="400"/>
              </a:spcBef>
              <a:spcAft>
                <a:spcPct val="0"/>
              </a:spcAft>
              <a:buFont typeface="Arial" panose="020B0604020202020204" pitchFamily="34" charset="0"/>
              <a:buChar char="–"/>
              <a:defRPr sz="2000">
                <a:solidFill>
                  <a:schemeClr val="tx1"/>
                </a:solidFill>
                <a:latin typeface="Amnesty Trade Gothic" panose="020B0503040303020004" pitchFamily="34" charset="0"/>
              </a:defRPr>
            </a:lvl8pPr>
            <a:lvl9pPr marL="3886200" indent="-228600" defTabSz="457200" eaLnBrk="0" fontAlgn="base" hangingPunct="0">
              <a:lnSpc>
                <a:spcPts val="2000"/>
              </a:lnSpc>
              <a:spcBef>
                <a:spcPts val="400"/>
              </a:spcBef>
              <a:spcAft>
                <a:spcPct val="0"/>
              </a:spcAft>
              <a:buFont typeface="Arial" panose="020B0604020202020204" pitchFamily="34" charset="0"/>
              <a:buChar char="–"/>
              <a:defRPr sz="2000">
                <a:solidFill>
                  <a:schemeClr val="tx1"/>
                </a:solidFill>
                <a:latin typeface="Amnesty Trade Gothic" panose="020B0503040303020004" pitchFamily="34" charset="0"/>
              </a:defRPr>
            </a:lvl9pPr>
          </a:lstStyle>
          <a:p>
            <a:pPr>
              <a:lnSpc>
                <a:spcPct val="80000"/>
              </a:lnSpc>
              <a:spcBef>
                <a:spcPct val="0"/>
              </a:spcBef>
              <a:buFontTx/>
              <a:buNone/>
            </a:pPr>
            <a:fld id="{DDD5BFC3-12F4-4D5E-9044-7DC4967C9258}" type="slidenum">
              <a:rPr lang="de-DE" altLang="de-DE" sz="1200">
                <a:solidFill>
                  <a:srgbClr val="FFFFFF"/>
                </a:solidFill>
                <a:latin typeface="Tw Cen MT" charset="0"/>
              </a:rPr>
              <a:pPr>
                <a:lnSpc>
                  <a:spcPct val="80000"/>
                </a:lnSpc>
                <a:spcBef>
                  <a:spcPct val="0"/>
                </a:spcBef>
                <a:buFontTx/>
                <a:buNone/>
              </a:pPr>
              <a:t>6</a:t>
            </a:fld>
            <a:endParaRPr lang="de-DE" altLang="de-DE" sz="1200">
              <a:solidFill>
                <a:srgbClr val="FFFFFF"/>
              </a:solidFill>
              <a:latin typeface="Tw Cen MT" charset="0"/>
            </a:endParaRPr>
          </a:p>
        </p:txBody>
      </p:sp>
      <p:pic>
        <p:nvPicPr>
          <p:cNvPr id="13317" name="Bild 4" descr="Bildschirmfoto 2014-10-26 um 14.52.4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07075" y="1600200"/>
            <a:ext cx="2381250" cy="176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pPr eaLnBrk="1" hangingPunct="1"/>
            <a:r>
              <a:rPr lang="de-DE" altLang="de-DE" smtClean="0">
                <a:ea typeface="ＭＳ Ｐゴシック" panose="020B0600070205080204" pitchFamily="34" charset="-128"/>
              </a:rPr>
              <a:t>WAS BRINGT MOBBING DEN MOBBENDEN?</a:t>
            </a:r>
          </a:p>
        </p:txBody>
      </p:sp>
      <p:sp>
        <p:nvSpPr>
          <p:cNvPr id="14339" name="Inhaltsplatzhalter 2"/>
          <p:cNvSpPr>
            <a:spLocks noGrp="1"/>
          </p:cNvSpPr>
          <p:nvPr>
            <p:ph idx="1"/>
          </p:nvPr>
        </p:nvSpPr>
        <p:spPr/>
        <p:txBody>
          <a:bodyPr/>
          <a:lstStyle/>
          <a:p>
            <a:pPr eaLnBrk="1" hangingPunct="1">
              <a:buFont typeface="Wingdings" panose="05000000000000000000" pitchFamily="2" charset="2"/>
              <a:buChar char="q"/>
            </a:pPr>
            <a:endParaRPr lang="de-DE" altLang="de-DE" smtClean="0">
              <a:ea typeface="ＭＳ Ｐゴシック" panose="020B0600070205080204" pitchFamily="34" charset="-128"/>
            </a:endParaRPr>
          </a:p>
          <a:p>
            <a:pPr eaLnBrk="1" hangingPunct="1">
              <a:buFont typeface="Wingdings" panose="05000000000000000000" pitchFamily="2" charset="2"/>
              <a:buChar char="q"/>
            </a:pPr>
            <a:r>
              <a:rPr lang="de-DE" altLang="de-DE" smtClean="0">
                <a:ea typeface="ＭＳ Ｐゴシック" panose="020B0600070205080204" pitchFamily="34" charset="-128"/>
              </a:rPr>
              <a:t>Positive Rückmeldungen und Anerkennung</a:t>
            </a:r>
          </a:p>
          <a:p>
            <a:pPr eaLnBrk="1" hangingPunct="1">
              <a:buFont typeface="Wingdings" panose="05000000000000000000" pitchFamily="2" charset="2"/>
              <a:buChar char="q"/>
            </a:pPr>
            <a:endParaRPr lang="de-DE" altLang="de-DE" smtClean="0">
              <a:ea typeface="ＭＳ Ｐゴシック" panose="020B0600070205080204" pitchFamily="34" charset="-128"/>
            </a:endParaRPr>
          </a:p>
          <a:p>
            <a:pPr eaLnBrk="1" hangingPunct="1">
              <a:buFont typeface="Wingdings" panose="05000000000000000000" pitchFamily="2" charset="2"/>
              <a:buChar char="q"/>
            </a:pPr>
            <a:r>
              <a:rPr lang="de-DE" altLang="de-DE" smtClean="0">
                <a:ea typeface="ＭＳ Ｐゴシック" panose="020B0600070205080204" pitchFamily="34" charset="-128"/>
              </a:rPr>
              <a:t>Machtgefühl</a:t>
            </a:r>
          </a:p>
          <a:p>
            <a:pPr eaLnBrk="1" hangingPunct="1">
              <a:buFont typeface="Wingdings" panose="05000000000000000000" pitchFamily="2" charset="2"/>
              <a:buChar char="q"/>
            </a:pPr>
            <a:endParaRPr lang="de-DE" altLang="de-DE" smtClean="0">
              <a:ea typeface="ＭＳ Ｐゴシック" panose="020B0600070205080204" pitchFamily="34" charset="-128"/>
            </a:endParaRPr>
          </a:p>
          <a:p>
            <a:pPr eaLnBrk="1" hangingPunct="1">
              <a:buFont typeface="Wingdings" panose="05000000000000000000" pitchFamily="2" charset="2"/>
              <a:buChar char="q"/>
            </a:pPr>
            <a:r>
              <a:rPr lang="de-DE" altLang="de-DE" smtClean="0">
                <a:ea typeface="ＭＳ Ｐゴシック" panose="020B0600070205080204" pitchFamily="34" charset="-128"/>
              </a:rPr>
              <a:t>Es geschieht etwas -&gt; „Action“</a:t>
            </a:r>
          </a:p>
          <a:p>
            <a:pPr eaLnBrk="1" hangingPunct="1">
              <a:buFont typeface="Wingdings" panose="05000000000000000000" pitchFamily="2" charset="2"/>
              <a:buChar char="q"/>
            </a:pPr>
            <a:endParaRPr lang="de-DE" altLang="de-DE" smtClean="0">
              <a:ea typeface="ＭＳ Ｐゴシック" panose="020B0600070205080204" pitchFamily="34" charset="-128"/>
            </a:endParaRPr>
          </a:p>
          <a:p>
            <a:pPr eaLnBrk="1" hangingPunct="1">
              <a:buFont typeface="Wingdings" panose="05000000000000000000" pitchFamily="2" charset="2"/>
              <a:buChar char="q"/>
            </a:pPr>
            <a:r>
              <a:rPr lang="de-DE" altLang="de-DE" smtClean="0">
                <a:ea typeface="ＭＳ Ｐゴシック" panose="020B0600070205080204" pitchFamily="34" charset="-128"/>
              </a:rPr>
              <a:t>Rache</a:t>
            </a:r>
          </a:p>
          <a:p>
            <a:pPr eaLnBrk="1" hangingPunct="1"/>
            <a:endParaRPr lang="de-DE" altLang="de-DE" smtClean="0">
              <a:ea typeface="ＭＳ Ｐゴシック" panose="020B0600070205080204" pitchFamily="34" charset="-128"/>
            </a:endParaRPr>
          </a:p>
          <a:p>
            <a:pPr algn="ctr" eaLnBrk="1" hangingPunct="1">
              <a:buFont typeface="Wingdings" panose="05000000000000000000" pitchFamily="2" charset="2"/>
              <a:buNone/>
            </a:pPr>
            <a:endParaRPr lang="de-DE" altLang="de-DE" b="1" smtClean="0">
              <a:ea typeface="ＭＳ Ｐゴシック" panose="020B0600070205080204" pitchFamily="34" charset="-128"/>
            </a:endParaRPr>
          </a:p>
          <a:p>
            <a:pPr algn="ctr" eaLnBrk="1" hangingPunct="1">
              <a:buFont typeface="Wingdings" panose="05000000000000000000" pitchFamily="2" charset="2"/>
              <a:buNone/>
            </a:pPr>
            <a:endParaRPr lang="de-DE" altLang="de-DE" b="1" smtClean="0">
              <a:ea typeface="ＭＳ Ｐゴシック" panose="020B0600070205080204" pitchFamily="34" charset="-128"/>
            </a:endParaRPr>
          </a:p>
        </p:txBody>
      </p:sp>
      <p:sp>
        <p:nvSpPr>
          <p:cNvPr id="14340" name="Foliennummernplatzhalter 3"/>
          <p:cNvSpPr>
            <a:spLocks noGrp="1"/>
          </p:cNvSpPr>
          <p:nvPr>
            <p:ph type="sldNum" sz="quarter" idx="4294967295"/>
          </p:nvPr>
        </p:nvSpPr>
        <p:spPr bwMode="auto">
          <a:xfrm>
            <a:off x="0" y="1271588"/>
            <a:ext cx="533400" cy="244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2200"/>
              </a:lnSpc>
              <a:spcBef>
                <a:spcPts val="500"/>
              </a:spcBef>
              <a:buFont typeface="Wingdings" panose="05000000000000000000" pitchFamily="2" charset="2"/>
              <a:buChar char="§"/>
              <a:defRPr sz="2000">
                <a:solidFill>
                  <a:schemeClr val="tx1"/>
                </a:solidFill>
                <a:latin typeface="Amnesty Trade Gothic" panose="020B0503040303020004" pitchFamily="34" charset="0"/>
              </a:defRPr>
            </a:lvl1pPr>
            <a:lvl2pPr marL="37931725" indent="-37474525">
              <a:lnSpc>
                <a:spcPts val="2000"/>
              </a:lnSpc>
              <a:spcBef>
                <a:spcPts val="400"/>
              </a:spcBef>
              <a:buFont typeface="Arial" panose="020B0604020202020204" pitchFamily="34" charset="0"/>
              <a:buChar char="–"/>
              <a:defRPr sz="2000">
                <a:solidFill>
                  <a:schemeClr val="tx1"/>
                </a:solidFill>
                <a:latin typeface="Amnesty Trade Gothic" panose="020B0503040303020004" pitchFamily="34" charset="0"/>
              </a:defRPr>
            </a:lvl2pPr>
            <a:lvl3pPr marL="1143000" indent="-228600">
              <a:lnSpc>
                <a:spcPts val="2000"/>
              </a:lnSpc>
              <a:spcBef>
                <a:spcPts val="400"/>
              </a:spcBef>
              <a:buFont typeface="Arial" panose="020B0604020202020204" pitchFamily="34" charset="0"/>
              <a:buChar char="–"/>
              <a:defRPr sz="2000">
                <a:solidFill>
                  <a:schemeClr val="tx1"/>
                </a:solidFill>
                <a:latin typeface="Amnesty Trade Gothic" panose="020B0503040303020004" pitchFamily="34" charset="0"/>
              </a:defRPr>
            </a:lvl3pPr>
            <a:lvl4pPr marL="1600200" indent="-228600">
              <a:lnSpc>
                <a:spcPts val="2000"/>
              </a:lnSpc>
              <a:spcBef>
                <a:spcPts val="400"/>
              </a:spcBef>
              <a:buFont typeface="Arial" panose="020B0604020202020204" pitchFamily="34" charset="0"/>
              <a:buChar char="–"/>
              <a:defRPr sz="2000">
                <a:solidFill>
                  <a:schemeClr val="tx1"/>
                </a:solidFill>
                <a:latin typeface="Amnesty Trade Gothic" panose="020B0503040303020004" pitchFamily="34" charset="0"/>
              </a:defRPr>
            </a:lvl4pPr>
            <a:lvl5pPr marL="2057400" indent="-228600">
              <a:lnSpc>
                <a:spcPts val="2000"/>
              </a:lnSpc>
              <a:spcBef>
                <a:spcPts val="400"/>
              </a:spcBef>
              <a:buFont typeface="Arial" panose="020B0604020202020204" pitchFamily="34" charset="0"/>
              <a:buChar char="–"/>
              <a:defRPr sz="2000">
                <a:solidFill>
                  <a:schemeClr val="tx1"/>
                </a:solidFill>
                <a:latin typeface="Amnesty Trade Gothic" panose="020B0503040303020004" pitchFamily="34" charset="0"/>
              </a:defRPr>
            </a:lvl5pPr>
            <a:lvl6pPr marL="2514600" indent="-228600" defTabSz="457200" eaLnBrk="0" fontAlgn="base" hangingPunct="0">
              <a:lnSpc>
                <a:spcPts val="2000"/>
              </a:lnSpc>
              <a:spcBef>
                <a:spcPts val="400"/>
              </a:spcBef>
              <a:spcAft>
                <a:spcPct val="0"/>
              </a:spcAft>
              <a:buFont typeface="Arial" panose="020B0604020202020204" pitchFamily="34" charset="0"/>
              <a:buChar char="–"/>
              <a:defRPr sz="2000">
                <a:solidFill>
                  <a:schemeClr val="tx1"/>
                </a:solidFill>
                <a:latin typeface="Amnesty Trade Gothic" panose="020B0503040303020004" pitchFamily="34" charset="0"/>
              </a:defRPr>
            </a:lvl6pPr>
            <a:lvl7pPr marL="2971800" indent="-228600" defTabSz="457200" eaLnBrk="0" fontAlgn="base" hangingPunct="0">
              <a:lnSpc>
                <a:spcPts val="2000"/>
              </a:lnSpc>
              <a:spcBef>
                <a:spcPts val="400"/>
              </a:spcBef>
              <a:spcAft>
                <a:spcPct val="0"/>
              </a:spcAft>
              <a:buFont typeface="Arial" panose="020B0604020202020204" pitchFamily="34" charset="0"/>
              <a:buChar char="–"/>
              <a:defRPr sz="2000">
                <a:solidFill>
                  <a:schemeClr val="tx1"/>
                </a:solidFill>
                <a:latin typeface="Amnesty Trade Gothic" panose="020B0503040303020004" pitchFamily="34" charset="0"/>
              </a:defRPr>
            </a:lvl7pPr>
            <a:lvl8pPr marL="3429000" indent="-228600" defTabSz="457200" eaLnBrk="0" fontAlgn="base" hangingPunct="0">
              <a:lnSpc>
                <a:spcPts val="2000"/>
              </a:lnSpc>
              <a:spcBef>
                <a:spcPts val="400"/>
              </a:spcBef>
              <a:spcAft>
                <a:spcPct val="0"/>
              </a:spcAft>
              <a:buFont typeface="Arial" panose="020B0604020202020204" pitchFamily="34" charset="0"/>
              <a:buChar char="–"/>
              <a:defRPr sz="2000">
                <a:solidFill>
                  <a:schemeClr val="tx1"/>
                </a:solidFill>
                <a:latin typeface="Amnesty Trade Gothic" panose="020B0503040303020004" pitchFamily="34" charset="0"/>
              </a:defRPr>
            </a:lvl8pPr>
            <a:lvl9pPr marL="3886200" indent="-228600" defTabSz="457200" eaLnBrk="0" fontAlgn="base" hangingPunct="0">
              <a:lnSpc>
                <a:spcPts val="2000"/>
              </a:lnSpc>
              <a:spcBef>
                <a:spcPts val="400"/>
              </a:spcBef>
              <a:spcAft>
                <a:spcPct val="0"/>
              </a:spcAft>
              <a:buFont typeface="Arial" panose="020B0604020202020204" pitchFamily="34" charset="0"/>
              <a:buChar char="–"/>
              <a:defRPr sz="2000">
                <a:solidFill>
                  <a:schemeClr val="tx1"/>
                </a:solidFill>
                <a:latin typeface="Amnesty Trade Gothic" panose="020B0503040303020004" pitchFamily="34" charset="0"/>
              </a:defRPr>
            </a:lvl9pPr>
          </a:lstStyle>
          <a:p>
            <a:pPr>
              <a:lnSpc>
                <a:spcPct val="80000"/>
              </a:lnSpc>
              <a:spcBef>
                <a:spcPct val="0"/>
              </a:spcBef>
              <a:buFontTx/>
              <a:buNone/>
            </a:pPr>
            <a:fld id="{BF399C2A-094C-4438-91C5-0B65B50B394F}" type="slidenum">
              <a:rPr lang="de-DE" altLang="de-DE" sz="1200">
                <a:solidFill>
                  <a:srgbClr val="FFFFFF"/>
                </a:solidFill>
                <a:latin typeface="Tw Cen MT" charset="0"/>
              </a:rPr>
              <a:pPr>
                <a:lnSpc>
                  <a:spcPct val="80000"/>
                </a:lnSpc>
                <a:spcBef>
                  <a:spcPct val="0"/>
                </a:spcBef>
                <a:buFontTx/>
                <a:buNone/>
              </a:pPr>
              <a:t>7</a:t>
            </a:fld>
            <a:endParaRPr lang="de-DE" altLang="de-DE" sz="1200">
              <a:solidFill>
                <a:srgbClr val="FFFFFF"/>
              </a:solidFill>
              <a:latin typeface="Tw Cen MT" charset="0"/>
            </a:endParaRPr>
          </a:p>
        </p:txBody>
      </p:sp>
      <p:pic>
        <p:nvPicPr>
          <p:cNvPr id="14341" name="Bild 4" descr="Bildschirmfoto 2014-10-26 um 15.00.5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89525" y="3063875"/>
            <a:ext cx="2489200" cy="231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2413" y="403225"/>
            <a:ext cx="8650287" cy="990600"/>
          </a:xfrm>
        </p:spPr>
        <p:txBody>
          <a:bodyPr>
            <a:normAutofit fontScale="90000"/>
          </a:bodyPr>
          <a:lstStyle/>
          <a:p>
            <a:pPr algn="ctr" eaLnBrk="1" hangingPunct="1">
              <a:defRPr/>
            </a:pPr>
            <a:r>
              <a:rPr lang="de-DE" dirty="0" smtClean="0">
                <a:ea typeface="ＭＳ Ｐゴシック" panose="020B0600070205080204" pitchFamily="34" charset="-128"/>
              </a:rPr>
              <a:t>VERBOT VON MOBBING IST EIN MENSCHENRECHT! </a:t>
            </a:r>
          </a:p>
        </p:txBody>
      </p:sp>
      <p:sp>
        <p:nvSpPr>
          <p:cNvPr id="22532" name="Inhaltsplatzhalter 3"/>
          <p:cNvSpPr>
            <a:spLocks noGrp="1"/>
          </p:cNvSpPr>
          <p:nvPr>
            <p:ph idx="1"/>
          </p:nvPr>
        </p:nvSpPr>
        <p:spPr>
          <a:xfrm>
            <a:off x="612775" y="1600200"/>
            <a:ext cx="8153400" cy="5257800"/>
          </a:xfrm>
        </p:spPr>
        <p:txBody>
          <a:bodyPr/>
          <a:lstStyle/>
          <a:p>
            <a:pPr marL="0" indent="0" eaLnBrk="1" hangingPunct="1">
              <a:buFont typeface="Wingdings" panose="05000000000000000000" pitchFamily="2" charset="2"/>
              <a:buNone/>
              <a:defRPr/>
            </a:pPr>
            <a:endParaRPr lang="de-CH" sz="3600" dirty="0" smtClean="0">
              <a:ea typeface="ＭＳ Ｐゴシック" panose="020B0600070205080204" pitchFamily="34" charset="-128"/>
            </a:endParaRPr>
          </a:p>
          <a:p>
            <a:pPr marL="0" indent="0" eaLnBrk="1" hangingPunct="1">
              <a:buFont typeface="Wingdings" panose="05000000000000000000" pitchFamily="2" charset="2"/>
              <a:buNone/>
              <a:defRPr/>
            </a:pPr>
            <a:r>
              <a:rPr lang="de-CH" sz="3600" b="1" u="sng" dirty="0" smtClean="0">
                <a:ea typeface="ＭＳ Ｐゴシック" panose="020B0600070205080204" pitchFamily="34" charset="-128"/>
              </a:rPr>
              <a:t>Menschenrechte sind</a:t>
            </a:r>
            <a:r>
              <a:rPr lang="de-CH" sz="3600" dirty="0" smtClean="0">
                <a:ea typeface="ＭＳ Ｐゴシック" panose="020B0600070205080204" pitchFamily="34" charset="-128"/>
              </a:rPr>
              <a:t>:</a:t>
            </a:r>
          </a:p>
          <a:p>
            <a:pPr marL="0" indent="0" eaLnBrk="1" hangingPunct="1">
              <a:buFont typeface="Wingdings" panose="05000000000000000000" pitchFamily="2" charset="2"/>
              <a:buNone/>
              <a:defRPr/>
            </a:pPr>
            <a:endParaRPr lang="de-CH" dirty="0" smtClean="0">
              <a:ea typeface="ＭＳ Ｐゴシック" panose="020B0600070205080204" pitchFamily="34" charset="-128"/>
            </a:endParaRPr>
          </a:p>
          <a:p>
            <a:pPr eaLnBrk="1" hangingPunct="1">
              <a:buFont typeface="Wingdings" panose="05000000000000000000" pitchFamily="2" charset="2"/>
              <a:buChar char="q"/>
              <a:defRPr/>
            </a:pPr>
            <a:endParaRPr lang="de-CH" dirty="0" smtClean="0">
              <a:ea typeface="ＭＳ Ｐゴシック" panose="020B0600070205080204" pitchFamily="34" charset="-128"/>
            </a:endParaRPr>
          </a:p>
          <a:p>
            <a:pPr eaLnBrk="1" hangingPunct="1">
              <a:buFont typeface="Wingdings" panose="05000000000000000000" pitchFamily="2" charset="2"/>
              <a:buChar char="q"/>
              <a:defRPr/>
            </a:pPr>
            <a:r>
              <a:rPr lang="de-CH" dirty="0" smtClean="0">
                <a:ea typeface="ＭＳ Ｐゴシック" panose="020B0600070205080204" pitchFamily="34" charset="-128"/>
              </a:rPr>
              <a:t> </a:t>
            </a:r>
            <a:r>
              <a:rPr lang="de-CH" sz="2400" dirty="0" smtClean="0">
                <a:ea typeface="ＭＳ Ｐゴシック" panose="020B0600070205080204" pitchFamily="34" charset="-128"/>
              </a:rPr>
              <a:t>Rechte, die allen Menschen von Geburt her zustehen.</a:t>
            </a:r>
          </a:p>
          <a:p>
            <a:pPr eaLnBrk="1" hangingPunct="1">
              <a:buFont typeface="Wingdings" panose="05000000000000000000" pitchFamily="2" charset="2"/>
              <a:buChar char="q"/>
              <a:defRPr/>
            </a:pPr>
            <a:endParaRPr lang="de-CH" sz="2400" dirty="0" smtClean="0">
              <a:ea typeface="ＭＳ Ｐゴシック" panose="020B0600070205080204" pitchFamily="34" charset="-128"/>
            </a:endParaRPr>
          </a:p>
          <a:p>
            <a:pPr eaLnBrk="1" hangingPunct="1">
              <a:buFont typeface="Wingdings" panose="05000000000000000000" pitchFamily="2" charset="2"/>
              <a:buChar char="q"/>
              <a:defRPr/>
            </a:pPr>
            <a:endParaRPr lang="de-CH" sz="2400" dirty="0" smtClean="0">
              <a:ea typeface="ＭＳ Ｐゴシック" panose="020B0600070205080204" pitchFamily="34" charset="-128"/>
            </a:endParaRPr>
          </a:p>
          <a:p>
            <a:pPr eaLnBrk="1" hangingPunct="1">
              <a:buFont typeface="Wingdings" panose="05000000000000000000" pitchFamily="2" charset="2"/>
              <a:buChar char="q"/>
              <a:defRPr/>
            </a:pPr>
            <a:r>
              <a:rPr lang="de-CH" sz="2400" dirty="0" smtClean="0">
                <a:ea typeface="ＭＳ Ｐゴシック" panose="020B0600070205080204" pitchFamily="34" charset="-128"/>
              </a:rPr>
              <a:t>Ungeachtet der Herkunft, Sprache, Religion oder des Geschlechtes.</a:t>
            </a:r>
          </a:p>
          <a:p>
            <a:pPr eaLnBrk="1" hangingPunct="1">
              <a:buFont typeface="Wingdings" panose="05000000000000000000" pitchFamily="2" charset="2"/>
              <a:buChar char="q"/>
              <a:defRPr/>
            </a:pPr>
            <a:endParaRPr lang="de-CH" sz="2400" dirty="0" smtClean="0">
              <a:ea typeface="ＭＳ Ｐゴシック" panose="020B0600070205080204" pitchFamily="34" charset="-128"/>
            </a:endParaRPr>
          </a:p>
          <a:p>
            <a:pPr eaLnBrk="1" hangingPunct="1">
              <a:buFont typeface="Wingdings" panose="05000000000000000000" pitchFamily="2" charset="2"/>
              <a:buChar char="q"/>
              <a:defRPr/>
            </a:pPr>
            <a:endParaRPr lang="de-CH" sz="2400" dirty="0" smtClean="0">
              <a:ea typeface="ＭＳ Ｐゴシック" panose="020B0600070205080204" pitchFamily="34" charset="-128"/>
            </a:endParaRPr>
          </a:p>
          <a:p>
            <a:pPr eaLnBrk="1" hangingPunct="1">
              <a:buFont typeface="Wingdings" panose="05000000000000000000" pitchFamily="2" charset="2"/>
              <a:buChar char="q"/>
              <a:defRPr/>
            </a:pPr>
            <a:r>
              <a:rPr lang="de-CH" sz="2400" dirty="0" smtClean="0">
                <a:ea typeface="ＭＳ Ｐゴシック" panose="020B0600070205080204" pitchFamily="34" charset="-128"/>
              </a:rPr>
              <a:t> Universell gültig, unteilbar und </a:t>
            </a:r>
            <a:r>
              <a:rPr lang="de-CH" sz="2400" dirty="0" err="1" smtClean="0">
                <a:ea typeface="ＭＳ Ｐゴシック" panose="020B0600070205080204" pitchFamily="34" charset="-128"/>
              </a:rPr>
              <a:t>unveräusserbar</a:t>
            </a:r>
            <a:r>
              <a:rPr lang="de-CH" sz="2400" dirty="0" smtClean="0">
                <a:ea typeface="ＭＳ Ｐゴシック" panose="020B0600070205080204" pitchFamily="34" charset="-128"/>
              </a:rPr>
              <a:t>.</a:t>
            </a:r>
          </a:p>
          <a:p>
            <a:pPr eaLnBrk="1" hangingPunct="1">
              <a:buFont typeface="Wingdings" panose="05000000000000000000" pitchFamily="2" charset="2"/>
              <a:buChar char="q"/>
              <a:defRPr/>
            </a:pPr>
            <a:endParaRPr lang="de-DE" sz="2400" dirty="0" smtClean="0">
              <a:ea typeface="ＭＳ Ｐゴシック" panose="020B0600070205080204" pitchFamily="34" charset="-128"/>
            </a:endParaRPr>
          </a:p>
        </p:txBody>
      </p:sp>
      <p:sp>
        <p:nvSpPr>
          <p:cNvPr id="15364" name="Foliennummernplatzhalter 2"/>
          <p:cNvSpPr>
            <a:spLocks noGrp="1"/>
          </p:cNvSpPr>
          <p:nvPr>
            <p:ph type="sldNum" sz="quarter" idx="4294967295"/>
          </p:nvPr>
        </p:nvSpPr>
        <p:spPr bwMode="auto">
          <a:xfrm>
            <a:off x="0" y="1271588"/>
            <a:ext cx="533400" cy="244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2200"/>
              </a:lnSpc>
              <a:spcBef>
                <a:spcPts val="500"/>
              </a:spcBef>
              <a:buFont typeface="Wingdings" panose="05000000000000000000" pitchFamily="2" charset="2"/>
              <a:buChar char="§"/>
              <a:defRPr sz="2000">
                <a:solidFill>
                  <a:schemeClr val="tx1"/>
                </a:solidFill>
                <a:latin typeface="Amnesty Trade Gothic" panose="020B0503040303020004" pitchFamily="34" charset="0"/>
              </a:defRPr>
            </a:lvl1pPr>
            <a:lvl2pPr marL="37931725" indent="-37474525">
              <a:lnSpc>
                <a:spcPts val="2000"/>
              </a:lnSpc>
              <a:spcBef>
                <a:spcPts val="400"/>
              </a:spcBef>
              <a:buFont typeface="Arial" panose="020B0604020202020204" pitchFamily="34" charset="0"/>
              <a:buChar char="–"/>
              <a:defRPr sz="2000">
                <a:solidFill>
                  <a:schemeClr val="tx1"/>
                </a:solidFill>
                <a:latin typeface="Amnesty Trade Gothic" panose="020B0503040303020004" pitchFamily="34" charset="0"/>
              </a:defRPr>
            </a:lvl2pPr>
            <a:lvl3pPr marL="1143000" indent="-228600">
              <a:lnSpc>
                <a:spcPts val="2000"/>
              </a:lnSpc>
              <a:spcBef>
                <a:spcPts val="400"/>
              </a:spcBef>
              <a:buFont typeface="Arial" panose="020B0604020202020204" pitchFamily="34" charset="0"/>
              <a:buChar char="–"/>
              <a:defRPr sz="2000">
                <a:solidFill>
                  <a:schemeClr val="tx1"/>
                </a:solidFill>
                <a:latin typeface="Amnesty Trade Gothic" panose="020B0503040303020004" pitchFamily="34" charset="0"/>
              </a:defRPr>
            </a:lvl3pPr>
            <a:lvl4pPr marL="1600200" indent="-228600">
              <a:lnSpc>
                <a:spcPts val="2000"/>
              </a:lnSpc>
              <a:spcBef>
                <a:spcPts val="400"/>
              </a:spcBef>
              <a:buFont typeface="Arial" panose="020B0604020202020204" pitchFamily="34" charset="0"/>
              <a:buChar char="–"/>
              <a:defRPr sz="2000">
                <a:solidFill>
                  <a:schemeClr val="tx1"/>
                </a:solidFill>
                <a:latin typeface="Amnesty Trade Gothic" panose="020B0503040303020004" pitchFamily="34" charset="0"/>
              </a:defRPr>
            </a:lvl4pPr>
            <a:lvl5pPr marL="2057400" indent="-228600">
              <a:lnSpc>
                <a:spcPts val="2000"/>
              </a:lnSpc>
              <a:spcBef>
                <a:spcPts val="400"/>
              </a:spcBef>
              <a:buFont typeface="Arial" panose="020B0604020202020204" pitchFamily="34" charset="0"/>
              <a:buChar char="–"/>
              <a:defRPr sz="2000">
                <a:solidFill>
                  <a:schemeClr val="tx1"/>
                </a:solidFill>
                <a:latin typeface="Amnesty Trade Gothic" panose="020B0503040303020004" pitchFamily="34" charset="0"/>
              </a:defRPr>
            </a:lvl5pPr>
            <a:lvl6pPr marL="2514600" indent="-228600" defTabSz="457200" eaLnBrk="0" fontAlgn="base" hangingPunct="0">
              <a:lnSpc>
                <a:spcPts val="2000"/>
              </a:lnSpc>
              <a:spcBef>
                <a:spcPts val="400"/>
              </a:spcBef>
              <a:spcAft>
                <a:spcPct val="0"/>
              </a:spcAft>
              <a:buFont typeface="Arial" panose="020B0604020202020204" pitchFamily="34" charset="0"/>
              <a:buChar char="–"/>
              <a:defRPr sz="2000">
                <a:solidFill>
                  <a:schemeClr val="tx1"/>
                </a:solidFill>
                <a:latin typeface="Amnesty Trade Gothic" panose="020B0503040303020004" pitchFamily="34" charset="0"/>
              </a:defRPr>
            </a:lvl6pPr>
            <a:lvl7pPr marL="2971800" indent="-228600" defTabSz="457200" eaLnBrk="0" fontAlgn="base" hangingPunct="0">
              <a:lnSpc>
                <a:spcPts val="2000"/>
              </a:lnSpc>
              <a:spcBef>
                <a:spcPts val="400"/>
              </a:spcBef>
              <a:spcAft>
                <a:spcPct val="0"/>
              </a:spcAft>
              <a:buFont typeface="Arial" panose="020B0604020202020204" pitchFamily="34" charset="0"/>
              <a:buChar char="–"/>
              <a:defRPr sz="2000">
                <a:solidFill>
                  <a:schemeClr val="tx1"/>
                </a:solidFill>
                <a:latin typeface="Amnesty Trade Gothic" panose="020B0503040303020004" pitchFamily="34" charset="0"/>
              </a:defRPr>
            </a:lvl7pPr>
            <a:lvl8pPr marL="3429000" indent="-228600" defTabSz="457200" eaLnBrk="0" fontAlgn="base" hangingPunct="0">
              <a:lnSpc>
                <a:spcPts val="2000"/>
              </a:lnSpc>
              <a:spcBef>
                <a:spcPts val="400"/>
              </a:spcBef>
              <a:spcAft>
                <a:spcPct val="0"/>
              </a:spcAft>
              <a:buFont typeface="Arial" panose="020B0604020202020204" pitchFamily="34" charset="0"/>
              <a:buChar char="–"/>
              <a:defRPr sz="2000">
                <a:solidFill>
                  <a:schemeClr val="tx1"/>
                </a:solidFill>
                <a:latin typeface="Amnesty Trade Gothic" panose="020B0503040303020004" pitchFamily="34" charset="0"/>
              </a:defRPr>
            </a:lvl8pPr>
            <a:lvl9pPr marL="3886200" indent="-228600" defTabSz="457200" eaLnBrk="0" fontAlgn="base" hangingPunct="0">
              <a:lnSpc>
                <a:spcPts val="2000"/>
              </a:lnSpc>
              <a:spcBef>
                <a:spcPts val="400"/>
              </a:spcBef>
              <a:spcAft>
                <a:spcPct val="0"/>
              </a:spcAft>
              <a:buFont typeface="Arial" panose="020B0604020202020204" pitchFamily="34" charset="0"/>
              <a:buChar char="–"/>
              <a:defRPr sz="2000">
                <a:solidFill>
                  <a:schemeClr val="tx1"/>
                </a:solidFill>
                <a:latin typeface="Amnesty Trade Gothic" panose="020B0503040303020004" pitchFamily="34" charset="0"/>
              </a:defRPr>
            </a:lvl9pPr>
          </a:lstStyle>
          <a:p>
            <a:pPr>
              <a:lnSpc>
                <a:spcPct val="80000"/>
              </a:lnSpc>
              <a:spcBef>
                <a:spcPct val="0"/>
              </a:spcBef>
              <a:buFontTx/>
              <a:buNone/>
            </a:pPr>
            <a:fld id="{47E8C681-D10D-454A-B1D2-3E2D5A2F1BF5}" type="slidenum">
              <a:rPr lang="de-DE" altLang="de-DE" sz="1200">
                <a:solidFill>
                  <a:srgbClr val="FFFFFF"/>
                </a:solidFill>
                <a:latin typeface="Tw Cen MT" charset="0"/>
              </a:rPr>
              <a:pPr>
                <a:lnSpc>
                  <a:spcPct val="80000"/>
                </a:lnSpc>
                <a:spcBef>
                  <a:spcPct val="0"/>
                </a:spcBef>
                <a:buFontTx/>
                <a:buNone/>
              </a:pPr>
              <a:t>8</a:t>
            </a:fld>
            <a:endParaRPr lang="de-DE" altLang="de-DE" sz="1200">
              <a:solidFill>
                <a:srgbClr val="FFFFFF"/>
              </a:solidFill>
              <a:latin typeface="Tw Cen MT"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re 1"/>
          <p:cNvSpPr>
            <a:spLocks noGrp="1"/>
          </p:cNvSpPr>
          <p:nvPr>
            <p:ph type="title"/>
          </p:nvPr>
        </p:nvSpPr>
        <p:spPr/>
        <p:txBody>
          <a:bodyPr/>
          <a:lstStyle/>
          <a:p>
            <a:pPr eaLnBrk="1" hangingPunct="1"/>
            <a:r>
              <a:rPr lang="fr-CH" altLang="de-DE" smtClean="0"/>
              <a:t>WOHER KOMMT DIE IDEE?</a:t>
            </a:r>
          </a:p>
        </p:txBody>
      </p:sp>
      <p:sp>
        <p:nvSpPr>
          <p:cNvPr id="17411" name="Espace réservé du contenu 2"/>
          <p:cNvSpPr>
            <a:spLocks noGrp="1"/>
          </p:cNvSpPr>
          <p:nvPr>
            <p:ph sz="half" idx="1"/>
          </p:nvPr>
        </p:nvSpPr>
        <p:spPr>
          <a:xfrm>
            <a:off x="203200" y="1741488"/>
            <a:ext cx="4775200" cy="4368800"/>
          </a:xfrm>
        </p:spPr>
        <p:txBody>
          <a:bodyPr/>
          <a:lstStyle/>
          <a:p>
            <a:pPr marL="0" indent="0" eaLnBrk="1" hangingPunct="1">
              <a:lnSpc>
                <a:spcPts val="3200"/>
              </a:lnSpc>
              <a:buFont typeface="Wingdings" panose="05000000000000000000" pitchFamily="2" charset="2"/>
              <a:buNone/>
            </a:pPr>
            <a:r>
              <a:rPr lang="de-CH" altLang="de-DE" sz="2400" b="1" smtClean="0">
                <a:latin typeface="Arial" panose="020B0604020202020204" pitchFamily="34" charset="0"/>
                <a:ea typeface="ＭＳ Ｐゴシック" panose="020B0600070205080204" pitchFamily="34" charset="-128"/>
                <a:cs typeface="Arial" panose="020B0604020202020204" pitchFamily="34" charset="0"/>
              </a:rPr>
              <a:t>Allgemeine Erklärung der Menschenrechte (AEMR) 1948:</a:t>
            </a:r>
            <a:r>
              <a:rPr lang="de-CH" altLang="de-DE" sz="2400" smtClean="0">
                <a:latin typeface="Arial" panose="020B0604020202020204" pitchFamily="34" charset="0"/>
                <a:ea typeface="ＭＳ Ｐゴシック" panose="020B0600070205080204" pitchFamily="34" charset="-128"/>
                <a:cs typeface="Arial" panose="020B0604020202020204" pitchFamily="34" charset="0"/>
              </a:rPr>
              <a:t> </a:t>
            </a:r>
          </a:p>
          <a:p>
            <a:pPr marL="0" indent="0" eaLnBrk="1" hangingPunct="1">
              <a:lnSpc>
                <a:spcPts val="3200"/>
              </a:lnSpc>
              <a:buFont typeface="Wingdings" panose="05000000000000000000" pitchFamily="2" charset="2"/>
              <a:buNone/>
            </a:pPr>
            <a:endParaRPr lang="de-CH" altLang="de-DE" sz="2400" smtClean="0">
              <a:latin typeface="Arial" panose="020B0604020202020204" pitchFamily="34" charset="0"/>
              <a:ea typeface="ＭＳ Ｐゴシック" panose="020B0600070205080204" pitchFamily="34" charset="-128"/>
              <a:cs typeface="Arial" panose="020B0604020202020204" pitchFamily="34" charset="0"/>
            </a:endParaRPr>
          </a:p>
          <a:p>
            <a:pPr marL="0" indent="0" eaLnBrk="1" hangingPunct="1">
              <a:lnSpc>
                <a:spcPts val="3200"/>
              </a:lnSpc>
              <a:buFont typeface="Wingdings" panose="05000000000000000000" pitchFamily="2" charset="2"/>
              <a:buNone/>
            </a:pPr>
            <a:r>
              <a:rPr lang="de-CH" altLang="de-DE" sz="2400" smtClean="0">
                <a:latin typeface="Arial" panose="020B0604020202020204" pitchFamily="34" charset="0"/>
                <a:ea typeface="ＭＳ Ｐゴシック" panose="020B0600070205080204" pitchFamily="34" charset="-128"/>
                <a:cs typeface="Arial" panose="020B0604020202020204" pitchFamily="34" charset="0"/>
              </a:rPr>
              <a:t>Damit Diktatoren keine Verbrechen mehr begehen und die Menschen in Frieden leben können, beschlossen die Staaten eine gemeinsame Erklärung von Rechten für alle Menschen.</a:t>
            </a:r>
          </a:p>
          <a:p>
            <a:pPr marL="0" indent="0" eaLnBrk="1" hangingPunct="1">
              <a:buFont typeface="Wingdings" panose="05000000000000000000" pitchFamily="2" charset="2"/>
              <a:buNone/>
            </a:pPr>
            <a:endParaRPr lang="fr-CH" altLang="de-DE" smtClean="0">
              <a:ea typeface="ＭＳ Ｐゴシック" panose="020B0600070205080204" pitchFamily="34" charset="-128"/>
              <a:cs typeface="Arial" panose="020B0604020202020204" pitchFamily="34" charset="0"/>
            </a:endParaRPr>
          </a:p>
        </p:txBody>
      </p:sp>
      <p:pic>
        <p:nvPicPr>
          <p:cNvPr id="17412" name="Picture 6"/>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051425" y="2439988"/>
            <a:ext cx="3646488" cy="31448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Textfeld 1"/>
          <p:cNvSpPr txBox="1">
            <a:spLocks noChangeArrowheads="1"/>
          </p:cNvSpPr>
          <p:nvPr/>
        </p:nvSpPr>
        <p:spPr bwMode="auto">
          <a:xfrm>
            <a:off x="4978400" y="5702300"/>
            <a:ext cx="37925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2200"/>
              </a:lnSpc>
              <a:spcBef>
                <a:spcPts val="500"/>
              </a:spcBef>
              <a:buFont typeface="Wingdings" panose="05000000000000000000" pitchFamily="2" charset="2"/>
              <a:buChar char="§"/>
              <a:defRPr sz="2000">
                <a:solidFill>
                  <a:schemeClr val="tx1"/>
                </a:solidFill>
                <a:latin typeface="Amnesty Trade Gothic" panose="020B0503040303020004" pitchFamily="34" charset="0"/>
              </a:defRPr>
            </a:lvl1pPr>
            <a:lvl2pPr marL="37931725" indent="-37474525">
              <a:lnSpc>
                <a:spcPts val="2000"/>
              </a:lnSpc>
              <a:spcBef>
                <a:spcPts val="400"/>
              </a:spcBef>
              <a:buFont typeface="Arial" panose="020B0604020202020204" pitchFamily="34" charset="0"/>
              <a:buChar char="–"/>
              <a:defRPr sz="2000">
                <a:solidFill>
                  <a:schemeClr val="tx1"/>
                </a:solidFill>
                <a:latin typeface="Amnesty Trade Gothic" panose="020B0503040303020004" pitchFamily="34" charset="0"/>
              </a:defRPr>
            </a:lvl2pPr>
            <a:lvl3pPr marL="1143000" indent="-228600">
              <a:lnSpc>
                <a:spcPts val="2000"/>
              </a:lnSpc>
              <a:spcBef>
                <a:spcPts val="400"/>
              </a:spcBef>
              <a:buFont typeface="Arial" panose="020B0604020202020204" pitchFamily="34" charset="0"/>
              <a:buChar char="–"/>
              <a:defRPr sz="2000">
                <a:solidFill>
                  <a:schemeClr val="tx1"/>
                </a:solidFill>
                <a:latin typeface="Amnesty Trade Gothic" panose="020B0503040303020004" pitchFamily="34" charset="0"/>
              </a:defRPr>
            </a:lvl3pPr>
            <a:lvl4pPr marL="1600200" indent="-228600">
              <a:lnSpc>
                <a:spcPts val="2000"/>
              </a:lnSpc>
              <a:spcBef>
                <a:spcPts val="400"/>
              </a:spcBef>
              <a:buFont typeface="Arial" panose="020B0604020202020204" pitchFamily="34" charset="0"/>
              <a:buChar char="–"/>
              <a:defRPr sz="2000">
                <a:solidFill>
                  <a:schemeClr val="tx1"/>
                </a:solidFill>
                <a:latin typeface="Amnesty Trade Gothic" panose="020B0503040303020004" pitchFamily="34" charset="0"/>
              </a:defRPr>
            </a:lvl4pPr>
            <a:lvl5pPr marL="2057400" indent="-228600">
              <a:lnSpc>
                <a:spcPts val="2000"/>
              </a:lnSpc>
              <a:spcBef>
                <a:spcPts val="400"/>
              </a:spcBef>
              <a:buFont typeface="Arial" panose="020B0604020202020204" pitchFamily="34" charset="0"/>
              <a:buChar char="–"/>
              <a:defRPr sz="2000">
                <a:solidFill>
                  <a:schemeClr val="tx1"/>
                </a:solidFill>
                <a:latin typeface="Amnesty Trade Gothic" panose="020B0503040303020004" pitchFamily="34" charset="0"/>
              </a:defRPr>
            </a:lvl5pPr>
            <a:lvl6pPr marL="2514600" indent="-228600" defTabSz="457200" eaLnBrk="0" fontAlgn="base" hangingPunct="0">
              <a:lnSpc>
                <a:spcPts val="2000"/>
              </a:lnSpc>
              <a:spcBef>
                <a:spcPts val="400"/>
              </a:spcBef>
              <a:spcAft>
                <a:spcPct val="0"/>
              </a:spcAft>
              <a:buFont typeface="Arial" panose="020B0604020202020204" pitchFamily="34" charset="0"/>
              <a:buChar char="–"/>
              <a:defRPr sz="2000">
                <a:solidFill>
                  <a:schemeClr val="tx1"/>
                </a:solidFill>
                <a:latin typeface="Amnesty Trade Gothic" panose="020B0503040303020004" pitchFamily="34" charset="0"/>
              </a:defRPr>
            </a:lvl6pPr>
            <a:lvl7pPr marL="2971800" indent="-228600" defTabSz="457200" eaLnBrk="0" fontAlgn="base" hangingPunct="0">
              <a:lnSpc>
                <a:spcPts val="2000"/>
              </a:lnSpc>
              <a:spcBef>
                <a:spcPts val="400"/>
              </a:spcBef>
              <a:spcAft>
                <a:spcPct val="0"/>
              </a:spcAft>
              <a:buFont typeface="Arial" panose="020B0604020202020204" pitchFamily="34" charset="0"/>
              <a:buChar char="–"/>
              <a:defRPr sz="2000">
                <a:solidFill>
                  <a:schemeClr val="tx1"/>
                </a:solidFill>
                <a:latin typeface="Amnesty Trade Gothic" panose="020B0503040303020004" pitchFamily="34" charset="0"/>
              </a:defRPr>
            </a:lvl7pPr>
            <a:lvl8pPr marL="3429000" indent="-228600" defTabSz="457200" eaLnBrk="0" fontAlgn="base" hangingPunct="0">
              <a:lnSpc>
                <a:spcPts val="2000"/>
              </a:lnSpc>
              <a:spcBef>
                <a:spcPts val="400"/>
              </a:spcBef>
              <a:spcAft>
                <a:spcPct val="0"/>
              </a:spcAft>
              <a:buFont typeface="Arial" panose="020B0604020202020204" pitchFamily="34" charset="0"/>
              <a:buChar char="–"/>
              <a:defRPr sz="2000">
                <a:solidFill>
                  <a:schemeClr val="tx1"/>
                </a:solidFill>
                <a:latin typeface="Amnesty Trade Gothic" panose="020B0503040303020004" pitchFamily="34" charset="0"/>
              </a:defRPr>
            </a:lvl8pPr>
            <a:lvl9pPr marL="3886200" indent="-228600" defTabSz="457200" eaLnBrk="0" fontAlgn="base" hangingPunct="0">
              <a:lnSpc>
                <a:spcPts val="2000"/>
              </a:lnSpc>
              <a:spcBef>
                <a:spcPts val="400"/>
              </a:spcBef>
              <a:spcAft>
                <a:spcPct val="0"/>
              </a:spcAft>
              <a:buFont typeface="Arial" panose="020B0604020202020204" pitchFamily="34" charset="0"/>
              <a:buChar char="–"/>
              <a:defRPr sz="2000">
                <a:solidFill>
                  <a:schemeClr val="tx1"/>
                </a:solidFill>
                <a:latin typeface="Amnesty Trade Gothic" panose="020B0503040303020004" pitchFamily="34" charset="0"/>
              </a:defRPr>
            </a:lvl9pPr>
          </a:lstStyle>
          <a:p>
            <a:pPr eaLnBrk="1" hangingPunct="1">
              <a:lnSpc>
                <a:spcPct val="100000"/>
              </a:lnSpc>
              <a:spcBef>
                <a:spcPct val="0"/>
              </a:spcBef>
              <a:buFontTx/>
              <a:buNone/>
            </a:pPr>
            <a:r>
              <a:rPr lang="de-CH" altLang="de-DE" sz="1000"/>
              <a:t>Eleanor Roosevelt mit der Allgemeinen Erklärung der Menschenrechte </a:t>
            </a:r>
            <a:r>
              <a:rPr lang="de-CH" altLang="de-DE" sz="1000">
                <a:latin typeface="Amnesty Trade Gothic Light" panose="020B0403040303020004" pitchFamily="34" charset="0"/>
              </a:rPr>
              <a:t>© DR</a:t>
            </a:r>
            <a:endParaRPr lang="de-CH" altLang="de-DE" sz="100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PT_AI">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Amnesty Trade Gothic Cn"/>
        <a:ea typeface=""/>
        <a:cs typeface=""/>
      </a:majorFont>
      <a:minorFont>
        <a:latin typeface="Amnesty Trade Gothic"/>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PT_AI" id="{FC39077F-2275-41D5-A659-46E171487726}" vid="{230A6125-F163-4AD7-952F-808CCD178121}"/>
    </a:ext>
  </a:ext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764</Words>
  <Application>Microsoft Office PowerPoint</Application>
  <PresentationFormat>Bildschirmpräsentation (4:3)</PresentationFormat>
  <Paragraphs>223</Paragraphs>
  <Slides>22</Slides>
  <Notes>5</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22</vt:i4>
      </vt:variant>
    </vt:vector>
  </HeadingPairs>
  <TitlesOfParts>
    <vt:vector size="31" baseType="lpstr">
      <vt:lpstr>Tw Cen MT</vt:lpstr>
      <vt:lpstr>ＭＳ Ｐゴシック</vt:lpstr>
      <vt:lpstr>Arial</vt:lpstr>
      <vt:lpstr>Amnesty Trade Gothic Cn</vt:lpstr>
      <vt:lpstr>Amnesty Trade Gothic</vt:lpstr>
      <vt:lpstr>Wingdings</vt:lpstr>
      <vt:lpstr>Calibri</vt:lpstr>
      <vt:lpstr>Amnesty Trade Gothic Light</vt:lpstr>
      <vt:lpstr>PPT_AI</vt:lpstr>
      <vt:lpstr>MOBBING IM JUGENDALTER </vt:lpstr>
      <vt:lpstr>INHALT</vt:lpstr>
      <vt:lpstr>FORMEN VON MOBBING</vt:lpstr>
      <vt:lpstr>ROLLEN IM MOBBINGPROZESS</vt:lpstr>
      <vt:lpstr>ROLLEN – WER FEHLT NOCH?</vt:lpstr>
      <vt:lpstr>MOBBING IST EIN SOZIALES PHÄNOMEN</vt:lpstr>
      <vt:lpstr>WAS BRINGT MOBBING DEN MOBBENDEN?</vt:lpstr>
      <vt:lpstr>VERBOT VON MOBBING IST EIN MENSCHENRECHT! </vt:lpstr>
      <vt:lpstr>WOHER KOMMT DIE IDEE?</vt:lpstr>
      <vt:lpstr>MENSCHENRECHTE WERDEN VERLETZT</vt:lpstr>
      <vt:lpstr>WELCHE ARTIKEL SCHÜTZEN VOR MOBBING? </vt:lpstr>
      <vt:lpstr>WELCHE ARTIKEL SCHÜTZEN VOR MOBBING? </vt:lpstr>
      <vt:lpstr>WELCHE ARTIKEL SCHÜTZEN VOR MOBBING? </vt:lpstr>
      <vt:lpstr>FOLGEN VON MOBBING</vt:lpstr>
      <vt:lpstr>FOLGEN VON MOBBING I</vt:lpstr>
      <vt:lpstr>FOLGEN VON MOBBING II</vt:lpstr>
      <vt:lpstr>FOLGEN VON MOBBING III</vt:lpstr>
      <vt:lpstr>FOLGEN VON MOBBING IV</vt:lpstr>
      <vt:lpstr>FOLGEN VON MOBBING V</vt:lpstr>
      <vt:lpstr>CYBERMOBBING</vt:lpstr>
      <vt:lpstr>PowerPoint-Präsentation</vt:lpstr>
      <vt:lpstr>PowerPoint-Präsentation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MOBBING</dc:title>
  <dc:creator>Esther Holl</dc:creator>
  <cp:lastModifiedBy>Benjamin Veress</cp:lastModifiedBy>
  <cp:revision>90</cp:revision>
  <dcterms:created xsi:type="dcterms:W3CDTF">2014-11-11T06:57:36Z</dcterms:created>
  <dcterms:modified xsi:type="dcterms:W3CDTF">2016-07-27T13:24:03Z</dcterms:modified>
</cp:coreProperties>
</file>