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89" r:id="rId4"/>
    <p:sldMasterId id="2147483703" r:id="rId5"/>
  </p:sldMasterIdLst>
  <p:notesMasterIdLst>
    <p:notesMasterId r:id="rId28"/>
  </p:notesMasterIdLst>
  <p:sldIdLst>
    <p:sldId id="325" r:id="rId6"/>
    <p:sldId id="326" r:id="rId7"/>
    <p:sldId id="327" r:id="rId8"/>
    <p:sldId id="347" r:id="rId9"/>
    <p:sldId id="346" r:id="rId10"/>
    <p:sldId id="348" r:id="rId11"/>
    <p:sldId id="349" r:id="rId12"/>
    <p:sldId id="331" r:id="rId13"/>
    <p:sldId id="332" r:id="rId14"/>
    <p:sldId id="333" r:id="rId15"/>
    <p:sldId id="334" r:id="rId16"/>
    <p:sldId id="335" r:id="rId17"/>
    <p:sldId id="336" r:id="rId18"/>
    <p:sldId id="350" r:id="rId19"/>
    <p:sldId id="338" r:id="rId20"/>
    <p:sldId id="339" r:id="rId21"/>
    <p:sldId id="340" r:id="rId22"/>
    <p:sldId id="342" r:id="rId23"/>
    <p:sldId id="352" r:id="rId24"/>
    <p:sldId id="343" r:id="rId25"/>
    <p:sldId id="351" r:id="rId26"/>
    <p:sldId id="345" r:id="rId27"/>
  </p:sldIdLst>
  <p:sldSz cx="9144000" cy="6858000" type="screen4x3"/>
  <p:notesSz cx="6858000" cy="9144000"/>
  <p:defaultTextStyle>
    <a:defPPr>
      <a:defRPr lang="de-CH"/>
    </a:defPPr>
    <a:lvl1pPr algn="l" rtl="0" fontAlgn="base">
      <a:spcBef>
        <a:spcPct val="0"/>
      </a:spcBef>
      <a:spcAft>
        <a:spcPct val="0"/>
      </a:spcAft>
      <a:defRPr sz="2000" kern="1200">
        <a:solidFill>
          <a:schemeClr val="tx1"/>
        </a:solidFill>
        <a:latin typeface="Amnesty Trade Gothic" pitchFamily="34" charset="0"/>
        <a:ea typeface="+mn-ea"/>
        <a:cs typeface="+mn-cs"/>
      </a:defRPr>
    </a:lvl1pPr>
    <a:lvl2pPr marL="457200" algn="l" rtl="0" fontAlgn="base">
      <a:spcBef>
        <a:spcPct val="0"/>
      </a:spcBef>
      <a:spcAft>
        <a:spcPct val="0"/>
      </a:spcAft>
      <a:defRPr sz="2000" kern="1200">
        <a:solidFill>
          <a:schemeClr val="tx1"/>
        </a:solidFill>
        <a:latin typeface="Amnesty Trade Gothic" pitchFamily="34" charset="0"/>
        <a:ea typeface="+mn-ea"/>
        <a:cs typeface="+mn-cs"/>
      </a:defRPr>
    </a:lvl2pPr>
    <a:lvl3pPr marL="914400" algn="l" rtl="0" fontAlgn="base">
      <a:spcBef>
        <a:spcPct val="0"/>
      </a:spcBef>
      <a:spcAft>
        <a:spcPct val="0"/>
      </a:spcAft>
      <a:defRPr sz="2000" kern="1200">
        <a:solidFill>
          <a:schemeClr val="tx1"/>
        </a:solidFill>
        <a:latin typeface="Amnesty Trade Gothic" pitchFamily="34" charset="0"/>
        <a:ea typeface="+mn-ea"/>
        <a:cs typeface="+mn-cs"/>
      </a:defRPr>
    </a:lvl3pPr>
    <a:lvl4pPr marL="1371600" algn="l" rtl="0" fontAlgn="base">
      <a:spcBef>
        <a:spcPct val="0"/>
      </a:spcBef>
      <a:spcAft>
        <a:spcPct val="0"/>
      </a:spcAft>
      <a:defRPr sz="2000" kern="1200">
        <a:solidFill>
          <a:schemeClr val="tx1"/>
        </a:solidFill>
        <a:latin typeface="Amnesty Trade Gothic" pitchFamily="34" charset="0"/>
        <a:ea typeface="+mn-ea"/>
        <a:cs typeface="+mn-cs"/>
      </a:defRPr>
    </a:lvl4pPr>
    <a:lvl5pPr marL="1828800" algn="l" rtl="0" fontAlgn="base">
      <a:spcBef>
        <a:spcPct val="0"/>
      </a:spcBef>
      <a:spcAft>
        <a:spcPct val="0"/>
      </a:spcAft>
      <a:defRPr sz="2000" kern="1200">
        <a:solidFill>
          <a:schemeClr val="tx1"/>
        </a:solidFill>
        <a:latin typeface="Amnesty Trade Gothic" pitchFamily="34" charset="0"/>
        <a:ea typeface="+mn-ea"/>
        <a:cs typeface="+mn-cs"/>
      </a:defRPr>
    </a:lvl5pPr>
    <a:lvl6pPr marL="2286000" algn="l" defTabSz="914400" rtl="0" eaLnBrk="1" latinLnBrk="0" hangingPunct="1">
      <a:defRPr sz="2000" kern="1200">
        <a:solidFill>
          <a:schemeClr val="tx1"/>
        </a:solidFill>
        <a:latin typeface="Amnesty Trade Gothic" pitchFamily="34" charset="0"/>
        <a:ea typeface="+mn-ea"/>
        <a:cs typeface="+mn-cs"/>
      </a:defRPr>
    </a:lvl6pPr>
    <a:lvl7pPr marL="2743200" algn="l" defTabSz="914400" rtl="0" eaLnBrk="1" latinLnBrk="0" hangingPunct="1">
      <a:defRPr sz="2000" kern="1200">
        <a:solidFill>
          <a:schemeClr val="tx1"/>
        </a:solidFill>
        <a:latin typeface="Amnesty Trade Gothic" pitchFamily="34" charset="0"/>
        <a:ea typeface="+mn-ea"/>
        <a:cs typeface="+mn-cs"/>
      </a:defRPr>
    </a:lvl7pPr>
    <a:lvl8pPr marL="3200400" algn="l" defTabSz="914400" rtl="0" eaLnBrk="1" latinLnBrk="0" hangingPunct="1">
      <a:defRPr sz="2000" kern="1200">
        <a:solidFill>
          <a:schemeClr val="tx1"/>
        </a:solidFill>
        <a:latin typeface="Amnesty Trade Gothic" pitchFamily="34" charset="0"/>
        <a:ea typeface="+mn-ea"/>
        <a:cs typeface="+mn-cs"/>
      </a:defRPr>
    </a:lvl8pPr>
    <a:lvl9pPr marL="3657600" algn="l" defTabSz="914400" rtl="0" eaLnBrk="1" latinLnBrk="0" hangingPunct="1">
      <a:defRPr sz="2000" kern="1200">
        <a:solidFill>
          <a:schemeClr val="tx1"/>
        </a:solidFill>
        <a:latin typeface="Amnesty Trade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1" name="Géraldine Bollmann" initials="GB"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F20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862" autoAdjust="0"/>
  </p:normalViewPr>
  <p:slideViewPr>
    <p:cSldViewPr>
      <p:cViewPr varScale="1">
        <p:scale>
          <a:sx n="42" d="100"/>
          <a:sy n="42" d="100"/>
        </p:scale>
        <p:origin x="1158" y="36"/>
      </p:cViewPr>
      <p:guideLst>
        <p:guide orient="horz" pos="2160"/>
        <p:guide pos="2880"/>
        <p:guide orient="horz" pos="206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0970D-7A17-4AE6-8F2E-787CE78C7548}" type="doc">
      <dgm:prSet loTypeId="urn:microsoft.com/office/officeart/2005/8/layout/hProcess7" loCatId="process" qsTypeId="urn:microsoft.com/office/officeart/2005/8/quickstyle/simple1" qsCatId="simple" csTypeId="urn:microsoft.com/office/officeart/2005/8/colors/colorful5" csCatId="colorful" phldr="1"/>
      <dgm:spPr/>
      <dgm:t>
        <a:bodyPr/>
        <a:lstStyle/>
        <a:p>
          <a:endParaRPr lang="de-CH"/>
        </a:p>
      </dgm:t>
    </dgm:pt>
    <dgm:pt modelId="{1857AFF8-AA9A-487B-B6AE-E2D96A19E481}">
      <dgm:prSet phldrT="[Texte]"/>
      <dgm:spPr/>
      <dgm:t>
        <a:bodyPr/>
        <a:lstStyle/>
        <a:p>
          <a:pPr algn="ctr"/>
          <a:endParaRPr lang="fr-CH" dirty="0" smtClean="0">
            <a:solidFill>
              <a:schemeClr val="tx1"/>
            </a:solidFill>
          </a:endParaRPr>
        </a:p>
        <a:p>
          <a:pPr algn="ctr"/>
          <a:r>
            <a:rPr lang="fr-CH" b="1" dirty="0" err="1" smtClean="0">
              <a:solidFill>
                <a:schemeClr val="tx1"/>
              </a:solidFill>
            </a:rPr>
            <a:t>Senden</a:t>
          </a:r>
          <a:r>
            <a:rPr lang="fr-CH" b="1" dirty="0" smtClean="0">
              <a:solidFill>
                <a:schemeClr val="tx1"/>
              </a:solidFill>
            </a:rPr>
            <a:t> der </a:t>
          </a:r>
          <a:r>
            <a:rPr lang="fr-CH" b="1" dirty="0" err="1" smtClean="0">
              <a:solidFill>
                <a:schemeClr val="tx1"/>
              </a:solidFill>
            </a:rPr>
            <a:t>Nachricht</a:t>
          </a:r>
          <a:endParaRPr lang="de-CH" b="1" dirty="0">
            <a:solidFill>
              <a:schemeClr val="tx1"/>
            </a:solidFill>
          </a:endParaRPr>
        </a:p>
      </dgm:t>
    </dgm:pt>
    <dgm:pt modelId="{1B837703-2D29-4E30-9EF5-C141248C4142}" type="parTrans" cxnId="{0D7E56BA-5A6F-4290-BEC8-7C2B7846BF6A}">
      <dgm:prSet/>
      <dgm:spPr/>
      <dgm:t>
        <a:bodyPr/>
        <a:lstStyle/>
        <a:p>
          <a:endParaRPr lang="de-CH">
            <a:solidFill>
              <a:schemeClr val="tx1"/>
            </a:solidFill>
          </a:endParaRPr>
        </a:p>
      </dgm:t>
    </dgm:pt>
    <dgm:pt modelId="{47BEDE06-8C58-412C-8D9E-36BE0B417728}" type="sibTrans" cxnId="{0D7E56BA-5A6F-4290-BEC8-7C2B7846BF6A}">
      <dgm:prSet/>
      <dgm:spPr/>
      <dgm:t>
        <a:bodyPr/>
        <a:lstStyle/>
        <a:p>
          <a:endParaRPr lang="de-CH">
            <a:solidFill>
              <a:schemeClr val="tx1"/>
            </a:solidFill>
          </a:endParaRPr>
        </a:p>
      </dgm:t>
    </dgm:pt>
    <dgm:pt modelId="{F3203A5C-4A17-4061-AAE4-613583A678CC}">
      <dgm:prSet phldrT="[Texte]"/>
      <dgm:spPr>
        <a:ln>
          <a:solidFill>
            <a:schemeClr val="tx1"/>
          </a:solidFill>
        </a:ln>
      </dgm:spPr>
      <dgm:t>
        <a:bodyPr/>
        <a:lstStyle/>
        <a:p>
          <a:pPr algn="ctr"/>
          <a:r>
            <a:rPr lang="fr-CH" b="1" dirty="0" err="1" smtClean="0">
              <a:solidFill>
                <a:schemeClr val="tx1"/>
              </a:solidFill>
            </a:rPr>
            <a:t>Kanal</a:t>
          </a:r>
          <a:endParaRPr lang="de-CH" b="1" dirty="0">
            <a:solidFill>
              <a:schemeClr val="tx1"/>
            </a:solidFill>
          </a:endParaRPr>
        </a:p>
      </dgm:t>
    </dgm:pt>
    <dgm:pt modelId="{17966D74-4532-4639-A1B7-039E0142DABB}" type="parTrans" cxnId="{B825089B-41C2-486B-8C88-ED322CE242A5}">
      <dgm:prSet/>
      <dgm:spPr/>
      <dgm:t>
        <a:bodyPr/>
        <a:lstStyle/>
        <a:p>
          <a:endParaRPr lang="de-CH">
            <a:solidFill>
              <a:schemeClr val="tx1"/>
            </a:solidFill>
          </a:endParaRPr>
        </a:p>
      </dgm:t>
    </dgm:pt>
    <dgm:pt modelId="{9B38A860-06F5-439A-88D2-3BC6D043978F}" type="sibTrans" cxnId="{B825089B-41C2-486B-8C88-ED322CE242A5}">
      <dgm:prSet/>
      <dgm:spPr/>
      <dgm:t>
        <a:bodyPr/>
        <a:lstStyle/>
        <a:p>
          <a:endParaRPr lang="de-CH">
            <a:solidFill>
              <a:schemeClr val="tx1"/>
            </a:solidFill>
          </a:endParaRPr>
        </a:p>
      </dgm:t>
    </dgm:pt>
    <dgm:pt modelId="{D5DC43EA-EE4D-4E77-97DF-8DCEE8FDB80E}">
      <dgm:prSet phldrT="[Texte]"/>
      <dgm:spPr/>
      <dgm:t>
        <a:bodyPr/>
        <a:lstStyle/>
        <a:p>
          <a:pPr algn="l"/>
          <a:endParaRPr lang="fr-CH" dirty="0" smtClean="0">
            <a:solidFill>
              <a:schemeClr val="tx1"/>
            </a:solidFill>
          </a:endParaRPr>
        </a:p>
        <a:p>
          <a:pPr algn="ctr"/>
          <a:r>
            <a:rPr lang="fr-CH" b="1" dirty="0" err="1" smtClean="0">
              <a:solidFill>
                <a:schemeClr val="tx1"/>
              </a:solidFill>
            </a:rPr>
            <a:t>Übertragen</a:t>
          </a:r>
          <a:r>
            <a:rPr lang="fr-CH" b="1" dirty="0" smtClean="0">
              <a:solidFill>
                <a:schemeClr val="tx1"/>
              </a:solidFill>
            </a:rPr>
            <a:t>  der </a:t>
          </a:r>
          <a:r>
            <a:rPr lang="fr-CH" b="1" dirty="0" err="1" smtClean="0">
              <a:solidFill>
                <a:schemeClr val="tx1"/>
              </a:solidFill>
            </a:rPr>
            <a:t>Nachricht</a:t>
          </a:r>
          <a:r>
            <a:rPr lang="fr-CH" b="1" dirty="0" smtClean="0">
              <a:solidFill>
                <a:schemeClr val="tx1"/>
              </a:solidFill>
            </a:rPr>
            <a:t> </a:t>
          </a:r>
          <a:endParaRPr lang="de-CH" b="1" dirty="0">
            <a:solidFill>
              <a:schemeClr val="tx1"/>
            </a:solidFill>
          </a:endParaRPr>
        </a:p>
      </dgm:t>
    </dgm:pt>
    <dgm:pt modelId="{AB51CCCE-DA04-4F1D-B7A4-3F714C2408E3}" type="parTrans" cxnId="{1B296606-F174-4197-AD13-9A480DFB0206}">
      <dgm:prSet/>
      <dgm:spPr/>
      <dgm:t>
        <a:bodyPr/>
        <a:lstStyle/>
        <a:p>
          <a:endParaRPr lang="de-CH">
            <a:solidFill>
              <a:schemeClr val="tx1"/>
            </a:solidFill>
          </a:endParaRPr>
        </a:p>
      </dgm:t>
    </dgm:pt>
    <dgm:pt modelId="{1EB709D0-EF21-4BA3-A114-330AA664D397}" type="sibTrans" cxnId="{1B296606-F174-4197-AD13-9A480DFB0206}">
      <dgm:prSet/>
      <dgm:spPr/>
      <dgm:t>
        <a:bodyPr/>
        <a:lstStyle/>
        <a:p>
          <a:endParaRPr lang="de-CH">
            <a:solidFill>
              <a:schemeClr val="tx1"/>
            </a:solidFill>
          </a:endParaRPr>
        </a:p>
      </dgm:t>
    </dgm:pt>
    <dgm:pt modelId="{3D826149-CC77-42DB-BDA8-5C54C9DC5FEA}">
      <dgm:prSet phldrT="[Texte]"/>
      <dgm:spPr>
        <a:ln>
          <a:solidFill>
            <a:schemeClr val="tx1"/>
          </a:solidFill>
        </a:ln>
      </dgm:spPr>
      <dgm:t>
        <a:bodyPr/>
        <a:lstStyle/>
        <a:p>
          <a:pPr algn="ctr"/>
          <a:r>
            <a:rPr lang="fr-CH" b="1" dirty="0" err="1" smtClean="0">
              <a:solidFill>
                <a:schemeClr val="tx1"/>
              </a:solidFill>
            </a:rPr>
            <a:t>EmpfängerIn</a:t>
          </a:r>
          <a:endParaRPr lang="de-CH" b="1" dirty="0">
            <a:solidFill>
              <a:schemeClr val="tx1"/>
            </a:solidFill>
          </a:endParaRPr>
        </a:p>
      </dgm:t>
    </dgm:pt>
    <dgm:pt modelId="{68D0872E-D1F5-4ED6-8A70-9610F3F936CC}" type="parTrans" cxnId="{A91DC55E-4989-4643-99A0-A96AC5B74D70}">
      <dgm:prSet/>
      <dgm:spPr/>
      <dgm:t>
        <a:bodyPr/>
        <a:lstStyle/>
        <a:p>
          <a:endParaRPr lang="de-CH">
            <a:solidFill>
              <a:schemeClr val="tx1"/>
            </a:solidFill>
          </a:endParaRPr>
        </a:p>
      </dgm:t>
    </dgm:pt>
    <dgm:pt modelId="{E114BEC3-A448-4F77-9DDA-2B33B9D4982F}" type="sibTrans" cxnId="{A91DC55E-4989-4643-99A0-A96AC5B74D70}">
      <dgm:prSet/>
      <dgm:spPr/>
      <dgm:t>
        <a:bodyPr/>
        <a:lstStyle/>
        <a:p>
          <a:endParaRPr lang="de-CH">
            <a:solidFill>
              <a:schemeClr val="tx1"/>
            </a:solidFill>
          </a:endParaRPr>
        </a:p>
      </dgm:t>
    </dgm:pt>
    <dgm:pt modelId="{9F1DC3B5-3B92-4EDC-B040-5928F9574C4F}">
      <dgm:prSet phldrT="[Texte]"/>
      <dgm:spPr/>
      <dgm:t>
        <a:bodyPr/>
        <a:lstStyle/>
        <a:p>
          <a:pPr algn="ctr"/>
          <a:endParaRPr lang="fr-CH" dirty="0" smtClean="0">
            <a:solidFill>
              <a:schemeClr val="tx1"/>
            </a:solidFill>
          </a:endParaRPr>
        </a:p>
        <a:p>
          <a:pPr algn="ctr"/>
          <a:r>
            <a:rPr lang="fr-CH" b="1" dirty="0" err="1" smtClean="0">
              <a:solidFill>
                <a:schemeClr val="tx1"/>
              </a:solidFill>
            </a:rPr>
            <a:t>Empfangen</a:t>
          </a:r>
          <a:r>
            <a:rPr lang="fr-CH" b="1" dirty="0" smtClean="0">
              <a:solidFill>
                <a:schemeClr val="tx1"/>
              </a:solidFill>
            </a:rPr>
            <a:t> der </a:t>
          </a:r>
          <a:r>
            <a:rPr lang="fr-CH" b="1" dirty="0" err="1" smtClean="0">
              <a:solidFill>
                <a:schemeClr val="tx1"/>
              </a:solidFill>
            </a:rPr>
            <a:t>Nachricht</a:t>
          </a:r>
          <a:r>
            <a:rPr lang="fr-CH" b="1" dirty="0" smtClean="0">
              <a:solidFill>
                <a:schemeClr val="tx1"/>
              </a:solidFill>
            </a:rPr>
            <a:t> </a:t>
          </a:r>
          <a:endParaRPr lang="de-CH" b="1" dirty="0">
            <a:solidFill>
              <a:schemeClr val="tx1"/>
            </a:solidFill>
          </a:endParaRPr>
        </a:p>
      </dgm:t>
    </dgm:pt>
    <dgm:pt modelId="{D8F36B54-42B7-4CFC-B562-4E07FBEE6A7A}" type="parTrans" cxnId="{2D0FD7DE-DE76-4483-A28F-9D337981F39A}">
      <dgm:prSet/>
      <dgm:spPr/>
      <dgm:t>
        <a:bodyPr/>
        <a:lstStyle/>
        <a:p>
          <a:endParaRPr lang="de-CH">
            <a:solidFill>
              <a:schemeClr val="tx1"/>
            </a:solidFill>
          </a:endParaRPr>
        </a:p>
      </dgm:t>
    </dgm:pt>
    <dgm:pt modelId="{5034C100-B257-4AE8-B4D2-723E78FBF726}" type="sibTrans" cxnId="{2D0FD7DE-DE76-4483-A28F-9D337981F39A}">
      <dgm:prSet/>
      <dgm:spPr/>
      <dgm:t>
        <a:bodyPr/>
        <a:lstStyle/>
        <a:p>
          <a:endParaRPr lang="de-CH">
            <a:solidFill>
              <a:schemeClr val="tx1"/>
            </a:solidFill>
          </a:endParaRPr>
        </a:p>
      </dgm:t>
    </dgm:pt>
    <dgm:pt modelId="{0121592B-3F62-4056-B6E7-0AA1AF5BBD40}">
      <dgm:prSet phldrT="[Texte]"/>
      <dgm:spPr>
        <a:ln>
          <a:solidFill>
            <a:schemeClr val="tx1"/>
          </a:solidFill>
        </a:ln>
      </dgm:spPr>
      <dgm:t>
        <a:bodyPr/>
        <a:lstStyle/>
        <a:p>
          <a:pPr algn="ctr"/>
          <a:r>
            <a:rPr lang="fr-CH" b="1" dirty="0" err="1" smtClean="0">
              <a:solidFill>
                <a:schemeClr val="tx1"/>
              </a:solidFill>
            </a:rPr>
            <a:t>SenderIn</a:t>
          </a:r>
          <a:endParaRPr lang="de-CH" b="1" dirty="0">
            <a:solidFill>
              <a:schemeClr val="tx1"/>
            </a:solidFill>
          </a:endParaRPr>
        </a:p>
      </dgm:t>
    </dgm:pt>
    <dgm:pt modelId="{66BE6D42-284F-43C9-B385-79134F5E270E}" type="sibTrans" cxnId="{2F476A33-4DA5-4278-A878-F750D6B9D395}">
      <dgm:prSet/>
      <dgm:spPr/>
      <dgm:t>
        <a:bodyPr/>
        <a:lstStyle/>
        <a:p>
          <a:endParaRPr lang="de-CH">
            <a:solidFill>
              <a:schemeClr val="tx1"/>
            </a:solidFill>
          </a:endParaRPr>
        </a:p>
      </dgm:t>
    </dgm:pt>
    <dgm:pt modelId="{39CAA75D-03C2-4ABE-8500-2C863B698062}" type="parTrans" cxnId="{2F476A33-4DA5-4278-A878-F750D6B9D395}">
      <dgm:prSet/>
      <dgm:spPr/>
      <dgm:t>
        <a:bodyPr/>
        <a:lstStyle/>
        <a:p>
          <a:endParaRPr lang="de-CH">
            <a:solidFill>
              <a:schemeClr val="tx1"/>
            </a:solidFill>
          </a:endParaRPr>
        </a:p>
      </dgm:t>
    </dgm:pt>
    <dgm:pt modelId="{DAB30CEC-4335-490A-BD58-E74537191D44}">
      <dgm:prSet/>
      <dgm:spPr>
        <a:solidFill>
          <a:schemeClr val="accent1">
            <a:lumMod val="75000"/>
          </a:schemeClr>
        </a:solidFill>
        <a:ln>
          <a:solidFill>
            <a:schemeClr val="tx1"/>
          </a:solidFill>
        </a:ln>
      </dgm:spPr>
      <dgm:t>
        <a:bodyPr/>
        <a:lstStyle/>
        <a:p>
          <a:pPr algn="ctr"/>
          <a:r>
            <a:rPr lang="fr-CH" b="1" dirty="0" smtClean="0">
              <a:solidFill>
                <a:schemeClr val="tx1"/>
              </a:solidFill>
            </a:rPr>
            <a:t>Bürger/in</a:t>
          </a:r>
          <a:endParaRPr lang="de-CH" b="1" dirty="0">
            <a:solidFill>
              <a:schemeClr val="tx1"/>
            </a:solidFill>
          </a:endParaRPr>
        </a:p>
      </dgm:t>
    </dgm:pt>
    <dgm:pt modelId="{6DA21B30-DB05-4500-B7F1-0B35EA603064}" type="parTrans" cxnId="{61BE5616-7307-4ED8-8CC5-494F4FD82D39}">
      <dgm:prSet/>
      <dgm:spPr/>
      <dgm:t>
        <a:bodyPr/>
        <a:lstStyle/>
        <a:p>
          <a:endParaRPr lang="de-CH"/>
        </a:p>
      </dgm:t>
    </dgm:pt>
    <dgm:pt modelId="{EE2C2753-10AE-49AD-8A33-AB2007DA19A9}" type="sibTrans" cxnId="{61BE5616-7307-4ED8-8CC5-494F4FD82D39}">
      <dgm:prSet/>
      <dgm:spPr/>
      <dgm:t>
        <a:bodyPr/>
        <a:lstStyle/>
        <a:p>
          <a:endParaRPr lang="de-CH"/>
        </a:p>
      </dgm:t>
    </dgm:pt>
    <dgm:pt modelId="{FF4CF46F-CE2E-41F0-90E5-53AD0CB4B288}" type="pres">
      <dgm:prSet presAssocID="{7B20970D-7A17-4AE6-8F2E-787CE78C7548}" presName="Name0" presStyleCnt="0">
        <dgm:presLayoutVars>
          <dgm:dir/>
          <dgm:animLvl val="lvl"/>
          <dgm:resizeHandles val="exact"/>
        </dgm:presLayoutVars>
      </dgm:prSet>
      <dgm:spPr/>
      <dgm:t>
        <a:bodyPr/>
        <a:lstStyle/>
        <a:p>
          <a:endParaRPr lang="de-CH"/>
        </a:p>
      </dgm:t>
    </dgm:pt>
    <dgm:pt modelId="{35E87777-0C56-49C9-AF41-4B2ACE53F1CA}" type="pres">
      <dgm:prSet presAssocID="{0121592B-3F62-4056-B6E7-0AA1AF5BBD40}" presName="compositeNode" presStyleCnt="0">
        <dgm:presLayoutVars>
          <dgm:bulletEnabled val="1"/>
        </dgm:presLayoutVars>
      </dgm:prSet>
      <dgm:spPr/>
    </dgm:pt>
    <dgm:pt modelId="{B076F90F-565C-4471-B47A-D25AA7F11B1B}" type="pres">
      <dgm:prSet presAssocID="{0121592B-3F62-4056-B6E7-0AA1AF5BBD40}" presName="bgRect" presStyleLbl="node1" presStyleIdx="0" presStyleCnt="4"/>
      <dgm:spPr/>
      <dgm:t>
        <a:bodyPr/>
        <a:lstStyle/>
        <a:p>
          <a:endParaRPr lang="de-CH"/>
        </a:p>
      </dgm:t>
    </dgm:pt>
    <dgm:pt modelId="{26DBE0E2-C49B-4455-8FD2-E0E9D6810A19}" type="pres">
      <dgm:prSet presAssocID="{0121592B-3F62-4056-B6E7-0AA1AF5BBD40}" presName="parentNode" presStyleLbl="node1" presStyleIdx="0" presStyleCnt="4">
        <dgm:presLayoutVars>
          <dgm:chMax val="0"/>
          <dgm:bulletEnabled val="1"/>
        </dgm:presLayoutVars>
      </dgm:prSet>
      <dgm:spPr/>
      <dgm:t>
        <a:bodyPr/>
        <a:lstStyle/>
        <a:p>
          <a:endParaRPr lang="de-CH"/>
        </a:p>
      </dgm:t>
    </dgm:pt>
    <dgm:pt modelId="{865AB191-A412-4702-A35A-AED60C7937E3}" type="pres">
      <dgm:prSet presAssocID="{0121592B-3F62-4056-B6E7-0AA1AF5BBD40}" presName="childNode" presStyleLbl="node1" presStyleIdx="0" presStyleCnt="4">
        <dgm:presLayoutVars>
          <dgm:bulletEnabled val="1"/>
        </dgm:presLayoutVars>
      </dgm:prSet>
      <dgm:spPr/>
      <dgm:t>
        <a:bodyPr/>
        <a:lstStyle/>
        <a:p>
          <a:endParaRPr lang="de-CH"/>
        </a:p>
      </dgm:t>
    </dgm:pt>
    <dgm:pt modelId="{904581E8-A87F-4A48-875C-C7FC432C02F9}" type="pres">
      <dgm:prSet presAssocID="{66BE6D42-284F-43C9-B385-79134F5E270E}" presName="hSp" presStyleCnt="0"/>
      <dgm:spPr/>
    </dgm:pt>
    <dgm:pt modelId="{31A0773D-BB39-48D1-BFB8-1B0FD341C815}" type="pres">
      <dgm:prSet presAssocID="{66BE6D42-284F-43C9-B385-79134F5E270E}" presName="vProcSp" presStyleCnt="0"/>
      <dgm:spPr/>
    </dgm:pt>
    <dgm:pt modelId="{6C42631A-956D-409D-9C54-25F84834B698}" type="pres">
      <dgm:prSet presAssocID="{66BE6D42-284F-43C9-B385-79134F5E270E}" presName="vSp1" presStyleCnt="0"/>
      <dgm:spPr/>
    </dgm:pt>
    <dgm:pt modelId="{6DBEA02A-C81C-473F-B309-EFF32D32FA5D}" type="pres">
      <dgm:prSet presAssocID="{66BE6D42-284F-43C9-B385-79134F5E270E}" presName="simulatedConn" presStyleLbl="solidFgAcc1" presStyleIdx="0" presStyleCnt="3"/>
      <dgm:spPr>
        <a:solidFill>
          <a:srgbClr val="FFC000"/>
        </a:solidFill>
        <a:ln>
          <a:solidFill>
            <a:schemeClr val="tx1"/>
          </a:solidFill>
        </a:ln>
      </dgm:spPr>
    </dgm:pt>
    <dgm:pt modelId="{6270D9FA-1526-4A04-851F-A9D5298E0909}" type="pres">
      <dgm:prSet presAssocID="{66BE6D42-284F-43C9-B385-79134F5E270E}" presName="vSp2" presStyleCnt="0"/>
      <dgm:spPr/>
    </dgm:pt>
    <dgm:pt modelId="{B0970BF0-AC39-4E39-A4E6-A31095A2C7D4}" type="pres">
      <dgm:prSet presAssocID="{66BE6D42-284F-43C9-B385-79134F5E270E}" presName="sibTrans" presStyleCnt="0"/>
      <dgm:spPr/>
    </dgm:pt>
    <dgm:pt modelId="{ED9A9455-B223-4641-96BB-4E27F7A22370}" type="pres">
      <dgm:prSet presAssocID="{F3203A5C-4A17-4061-AAE4-613583A678CC}" presName="compositeNode" presStyleCnt="0">
        <dgm:presLayoutVars>
          <dgm:bulletEnabled val="1"/>
        </dgm:presLayoutVars>
      </dgm:prSet>
      <dgm:spPr/>
    </dgm:pt>
    <dgm:pt modelId="{F87D5726-F7E4-4700-83A7-5D1E546F09FB}" type="pres">
      <dgm:prSet presAssocID="{F3203A5C-4A17-4061-AAE4-613583A678CC}" presName="bgRect" presStyleLbl="node1" presStyleIdx="1" presStyleCnt="4"/>
      <dgm:spPr/>
      <dgm:t>
        <a:bodyPr/>
        <a:lstStyle/>
        <a:p>
          <a:endParaRPr lang="de-CH"/>
        </a:p>
      </dgm:t>
    </dgm:pt>
    <dgm:pt modelId="{80A125C1-AD5F-4BAC-A91F-EC97FC63BE87}" type="pres">
      <dgm:prSet presAssocID="{F3203A5C-4A17-4061-AAE4-613583A678CC}" presName="parentNode" presStyleLbl="node1" presStyleIdx="1" presStyleCnt="4">
        <dgm:presLayoutVars>
          <dgm:chMax val="0"/>
          <dgm:bulletEnabled val="1"/>
        </dgm:presLayoutVars>
      </dgm:prSet>
      <dgm:spPr/>
      <dgm:t>
        <a:bodyPr/>
        <a:lstStyle/>
        <a:p>
          <a:endParaRPr lang="de-CH"/>
        </a:p>
      </dgm:t>
    </dgm:pt>
    <dgm:pt modelId="{7C929115-711B-404C-839E-9AF16463D50B}" type="pres">
      <dgm:prSet presAssocID="{F3203A5C-4A17-4061-AAE4-613583A678CC}" presName="childNode" presStyleLbl="node1" presStyleIdx="1" presStyleCnt="4">
        <dgm:presLayoutVars>
          <dgm:bulletEnabled val="1"/>
        </dgm:presLayoutVars>
      </dgm:prSet>
      <dgm:spPr/>
      <dgm:t>
        <a:bodyPr/>
        <a:lstStyle/>
        <a:p>
          <a:endParaRPr lang="de-CH"/>
        </a:p>
      </dgm:t>
    </dgm:pt>
    <dgm:pt modelId="{FB5B0974-7349-4A5C-8D96-2CB294666DB8}" type="pres">
      <dgm:prSet presAssocID="{9B38A860-06F5-439A-88D2-3BC6D043978F}" presName="hSp" presStyleCnt="0"/>
      <dgm:spPr/>
    </dgm:pt>
    <dgm:pt modelId="{38A154F8-BB14-4E51-B03E-97816C7A382A}" type="pres">
      <dgm:prSet presAssocID="{9B38A860-06F5-439A-88D2-3BC6D043978F}" presName="vProcSp" presStyleCnt="0"/>
      <dgm:spPr/>
    </dgm:pt>
    <dgm:pt modelId="{2D539317-7FE4-4D5A-AE2C-321335582200}" type="pres">
      <dgm:prSet presAssocID="{9B38A860-06F5-439A-88D2-3BC6D043978F}" presName="vSp1" presStyleCnt="0"/>
      <dgm:spPr/>
    </dgm:pt>
    <dgm:pt modelId="{AFC94349-D9ED-4B8B-847E-553871F6BC89}" type="pres">
      <dgm:prSet presAssocID="{9B38A860-06F5-439A-88D2-3BC6D043978F}" presName="simulatedConn" presStyleLbl="solidFgAcc1" presStyleIdx="1" presStyleCnt="3"/>
      <dgm:spPr>
        <a:solidFill>
          <a:srgbClr val="FFC000"/>
        </a:solidFill>
        <a:ln>
          <a:solidFill>
            <a:schemeClr val="tx1"/>
          </a:solidFill>
        </a:ln>
      </dgm:spPr>
    </dgm:pt>
    <dgm:pt modelId="{70615A53-A894-4CFB-83A4-F24D7FACDEB8}" type="pres">
      <dgm:prSet presAssocID="{9B38A860-06F5-439A-88D2-3BC6D043978F}" presName="vSp2" presStyleCnt="0"/>
      <dgm:spPr/>
    </dgm:pt>
    <dgm:pt modelId="{DF701932-1CF7-4ECB-A175-AF354CAF1A82}" type="pres">
      <dgm:prSet presAssocID="{9B38A860-06F5-439A-88D2-3BC6D043978F}" presName="sibTrans" presStyleCnt="0"/>
      <dgm:spPr/>
    </dgm:pt>
    <dgm:pt modelId="{600FD499-597D-4A8F-95F9-D4175C2B87E0}" type="pres">
      <dgm:prSet presAssocID="{3D826149-CC77-42DB-BDA8-5C54C9DC5FEA}" presName="compositeNode" presStyleCnt="0">
        <dgm:presLayoutVars>
          <dgm:bulletEnabled val="1"/>
        </dgm:presLayoutVars>
      </dgm:prSet>
      <dgm:spPr/>
    </dgm:pt>
    <dgm:pt modelId="{CE35761E-B552-485D-84A4-AC5F6D246D03}" type="pres">
      <dgm:prSet presAssocID="{3D826149-CC77-42DB-BDA8-5C54C9DC5FEA}" presName="bgRect" presStyleLbl="node1" presStyleIdx="2" presStyleCnt="4"/>
      <dgm:spPr/>
      <dgm:t>
        <a:bodyPr/>
        <a:lstStyle/>
        <a:p>
          <a:endParaRPr lang="de-CH"/>
        </a:p>
      </dgm:t>
    </dgm:pt>
    <dgm:pt modelId="{40B7F143-60F6-4460-9459-ED47FF417ED4}" type="pres">
      <dgm:prSet presAssocID="{3D826149-CC77-42DB-BDA8-5C54C9DC5FEA}" presName="parentNode" presStyleLbl="node1" presStyleIdx="2" presStyleCnt="4">
        <dgm:presLayoutVars>
          <dgm:chMax val="0"/>
          <dgm:bulletEnabled val="1"/>
        </dgm:presLayoutVars>
      </dgm:prSet>
      <dgm:spPr/>
      <dgm:t>
        <a:bodyPr/>
        <a:lstStyle/>
        <a:p>
          <a:endParaRPr lang="de-CH"/>
        </a:p>
      </dgm:t>
    </dgm:pt>
    <dgm:pt modelId="{B4385984-37E2-45A3-BCBF-098EA361B8B2}" type="pres">
      <dgm:prSet presAssocID="{3D826149-CC77-42DB-BDA8-5C54C9DC5FEA}" presName="childNode" presStyleLbl="node1" presStyleIdx="2" presStyleCnt="4">
        <dgm:presLayoutVars>
          <dgm:bulletEnabled val="1"/>
        </dgm:presLayoutVars>
      </dgm:prSet>
      <dgm:spPr/>
      <dgm:t>
        <a:bodyPr/>
        <a:lstStyle/>
        <a:p>
          <a:endParaRPr lang="de-CH"/>
        </a:p>
      </dgm:t>
    </dgm:pt>
    <dgm:pt modelId="{38D33367-E080-4B05-B4B5-12289EC652CB}" type="pres">
      <dgm:prSet presAssocID="{E114BEC3-A448-4F77-9DDA-2B33B9D4982F}" presName="hSp" presStyleCnt="0"/>
      <dgm:spPr/>
    </dgm:pt>
    <dgm:pt modelId="{5C2C6D87-67F3-4B22-8A91-873BA760EE52}" type="pres">
      <dgm:prSet presAssocID="{E114BEC3-A448-4F77-9DDA-2B33B9D4982F}" presName="vProcSp" presStyleCnt="0"/>
      <dgm:spPr/>
    </dgm:pt>
    <dgm:pt modelId="{074CF7F6-080E-49E4-B6E3-06EF250F7EBB}" type="pres">
      <dgm:prSet presAssocID="{E114BEC3-A448-4F77-9DDA-2B33B9D4982F}" presName="vSp1" presStyleCnt="0"/>
      <dgm:spPr/>
    </dgm:pt>
    <dgm:pt modelId="{8BD5733C-32DB-449B-9576-7F8A869DE25B}" type="pres">
      <dgm:prSet presAssocID="{E114BEC3-A448-4F77-9DDA-2B33B9D4982F}" presName="simulatedConn" presStyleLbl="solidFgAcc1" presStyleIdx="2" presStyleCnt="3"/>
      <dgm:spPr>
        <a:solidFill>
          <a:srgbClr val="FFC000"/>
        </a:solidFill>
      </dgm:spPr>
    </dgm:pt>
    <dgm:pt modelId="{61EE4009-1B64-4C93-92A2-C8EC92BD9A18}" type="pres">
      <dgm:prSet presAssocID="{E114BEC3-A448-4F77-9DDA-2B33B9D4982F}" presName="vSp2" presStyleCnt="0"/>
      <dgm:spPr/>
    </dgm:pt>
    <dgm:pt modelId="{15D16084-56B4-4FB2-9EF7-9E438976FA61}" type="pres">
      <dgm:prSet presAssocID="{E114BEC3-A448-4F77-9DDA-2B33B9D4982F}" presName="sibTrans" presStyleCnt="0"/>
      <dgm:spPr/>
    </dgm:pt>
    <dgm:pt modelId="{0713973F-FB6D-4559-8315-4E2C5C1311DA}" type="pres">
      <dgm:prSet presAssocID="{DAB30CEC-4335-490A-BD58-E74537191D44}" presName="compositeNode" presStyleCnt="0">
        <dgm:presLayoutVars>
          <dgm:bulletEnabled val="1"/>
        </dgm:presLayoutVars>
      </dgm:prSet>
      <dgm:spPr/>
    </dgm:pt>
    <dgm:pt modelId="{3A7BD338-5A74-4B6F-ACB9-8C11EB6CF2B4}" type="pres">
      <dgm:prSet presAssocID="{DAB30CEC-4335-490A-BD58-E74537191D44}" presName="bgRect" presStyleLbl="node1" presStyleIdx="3" presStyleCnt="4"/>
      <dgm:spPr/>
      <dgm:t>
        <a:bodyPr/>
        <a:lstStyle/>
        <a:p>
          <a:endParaRPr lang="de-CH"/>
        </a:p>
      </dgm:t>
    </dgm:pt>
    <dgm:pt modelId="{72C30409-6A64-4942-95EF-87D661A2CC68}" type="pres">
      <dgm:prSet presAssocID="{DAB30CEC-4335-490A-BD58-E74537191D44}" presName="parentNode" presStyleLbl="node1" presStyleIdx="3" presStyleCnt="4">
        <dgm:presLayoutVars>
          <dgm:chMax val="0"/>
          <dgm:bulletEnabled val="1"/>
        </dgm:presLayoutVars>
      </dgm:prSet>
      <dgm:spPr/>
      <dgm:t>
        <a:bodyPr/>
        <a:lstStyle/>
        <a:p>
          <a:endParaRPr lang="de-CH"/>
        </a:p>
      </dgm:t>
    </dgm:pt>
  </dgm:ptLst>
  <dgm:cxnLst>
    <dgm:cxn modelId="{EA876CC8-276E-4A34-B597-FD0E67FD2CB3}" type="presOf" srcId="{1857AFF8-AA9A-487B-B6AE-E2D96A19E481}" destId="{865AB191-A412-4702-A35A-AED60C7937E3}" srcOrd="0" destOrd="0" presId="urn:microsoft.com/office/officeart/2005/8/layout/hProcess7"/>
    <dgm:cxn modelId="{E5BA689E-F331-4FF2-AE04-86A159C24064}" type="presOf" srcId="{F3203A5C-4A17-4061-AAE4-613583A678CC}" destId="{80A125C1-AD5F-4BAC-A91F-EC97FC63BE87}" srcOrd="1" destOrd="0" presId="urn:microsoft.com/office/officeart/2005/8/layout/hProcess7"/>
    <dgm:cxn modelId="{0CA08D5B-8FC5-4768-A4E0-971E782DC794}" type="presOf" srcId="{0121592B-3F62-4056-B6E7-0AA1AF5BBD40}" destId="{26DBE0E2-C49B-4455-8FD2-E0E9D6810A19}" srcOrd="1" destOrd="0" presId="urn:microsoft.com/office/officeart/2005/8/layout/hProcess7"/>
    <dgm:cxn modelId="{2F476A33-4DA5-4278-A878-F750D6B9D395}" srcId="{7B20970D-7A17-4AE6-8F2E-787CE78C7548}" destId="{0121592B-3F62-4056-B6E7-0AA1AF5BBD40}" srcOrd="0" destOrd="0" parTransId="{39CAA75D-03C2-4ABE-8500-2C863B698062}" sibTransId="{66BE6D42-284F-43C9-B385-79134F5E270E}"/>
    <dgm:cxn modelId="{ABD7CC91-8C1C-44ED-9E2C-8B4F5785148B}" type="presOf" srcId="{0121592B-3F62-4056-B6E7-0AA1AF5BBD40}" destId="{B076F90F-565C-4471-B47A-D25AA7F11B1B}" srcOrd="0" destOrd="0" presId="urn:microsoft.com/office/officeart/2005/8/layout/hProcess7"/>
    <dgm:cxn modelId="{40C0D973-7EDA-42A8-8731-C97A8A689BCC}" type="presOf" srcId="{DAB30CEC-4335-490A-BD58-E74537191D44}" destId="{72C30409-6A64-4942-95EF-87D661A2CC68}" srcOrd="1" destOrd="0" presId="urn:microsoft.com/office/officeart/2005/8/layout/hProcess7"/>
    <dgm:cxn modelId="{1AAC41C3-B045-48ED-9B0F-5BB130E379F2}" type="presOf" srcId="{7B20970D-7A17-4AE6-8F2E-787CE78C7548}" destId="{FF4CF46F-CE2E-41F0-90E5-53AD0CB4B288}" srcOrd="0" destOrd="0" presId="urn:microsoft.com/office/officeart/2005/8/layout/hProcess7"/>
    <dgm:cxn modelId="{1B296606-F174-4197-AD13-9A480DFB0206}" srcId="{F3203A5C-4A17-4061-AAE4-613583A678CC}" destId="{D5DC43EA-EE4D-4E77-97DF-8DCEE8FDB80E}" srcOrd="0" destOrd="0" parTransId="{AB51CCCE-DA04-4F1D-B7A4-3F714C2408E3}" sibTransId="{1EB709D0-EF21-4BA3-A114-330AA664D397}"/>
    <dgm:cxn modelId="{0D7E56BA-5A6F-4290-BEC8-7C2B7846BF6A}" srcId="{0121592B-3F62-4056-B6E7-0AA1AF5BBD40}" destId="{1857AFF8-AA9A-487B-B6AE-E2D96A19E481}" srcOrd="0" destOrd="0" parTransId="{1B837703-2D29-4E30-9EF5-C141248C4142}" sibTransId="{47BEDE06-8C58-412C-8D9E-36BE0B417728}"/>
    <dgm:cxn modelId="{61BE5616-7307-4ED8-8CC5-494F4FD82D39}" srcId="{7B20970D-7A17-4AE6-8F2E-787CE78C7548}" destId="{DAB30CEC-4335-490A-BD58-E74537191D44}" srcOrd="3" destOrd="0" parTransId="{6DA21B30-DB05-4500-B7F1-0B35EA603064}" sibTransId="{EE2C2753-10AE-49AD-8A33-AB2007DA19A9}"/>
    <dgm:cxn modelId="{2D0FD7DE-DE76-4483-A28F-9D337981F39A}" srcId="{3D826149-CC77-42DB-BDA8-5C54C9DC5FEA}" destId="{9F1DC3B5-3B92-4EDC-B040-5928F9574C4F}" srcOrd="0" destOrd="0" parTransId="{D8F36B54-42B7-4CFC-B562-4E07FBEE6A7A}" sibTransId="{5034C100-B257-4AE8-B4D2-723E78FBF726}"/>
    <dgm:cxn modelId="{67A35AE6-BC3A-400F-B321-D15E4FAB7797}" type="presOf" srcId="{3D826149-CC77-42DB-BDA8-5C54C9DC5FEA}" destId="{40B7F143-60F6-4460-9459-ED47FF417ED4}" srcOrd="1" destOrd="0" presId="urn:microsoft.com/office/officeart/2005/8/layout/hProcess7"/>
    <dgm:cxn modelId="{54EB6785-1A0A-4988-A2DD-011D6D33086F}" type="presOf" srcId="{F3203A5C-4A17-4061-AAE4-613583A678CC}" destId="{F87D5726-F7E4-4700-83A7-5D1E546F09FB}" srcOrd="0" destOrd="0" presId="urn:microsoft.com/office/officeart/2005/8/layout/hProcess7"/>
    <dgm:cxn modelId="{73316A73-8BDD-409B-9121-D265514A55D7}" type="presOf" srcId="{3D826149-CC77-42DB-BDA8-5C54C9DC5FEA}" destId="{CE35761E-B552-485D-84A4-AC5F6D246D03}" srcOrd="0" destOrd="0" presId="urn:microsoft.com/office/officeart/2005/8/layout/hProcess7"/>
    <dgm:cxn modelId="{EA0F1F5D-7DA7-4983-8168-F2B5C0F771AF}" type="presOf" srcId="{DAB30CEC-4335-490A-BD58-E74537191D44}" destId="{3A7BD338-5A74-4B6F-ACB9-8C11EB6CF2B4}" srcOrd="0" destOrd="0" presId="urn:microsoft.com/office/officeart/2005/8/layout/hProcess7"/>
    <dgm:cxn modelId="{B825089B-41C2-486B-8C88-ED322CE242A5}" srcId="{7B20970D-7A17-4AE6-8F2E-787CE78C7548}" destId="{F3203A5C-4A17-4061-AAE4-613583A678CC}" srcOrd="1" destOrd="0" parTransId="{17966D74-4532-4639-A1B7-039E0142DABB}" sibTransId="{9B38A860-06F5-439A-88D2-3BC6D043978F}"/>
    <dgm:cxn modelId="{A91DC55E-4989-4643-99A0-A96AC5B74D70}" srcId="{7B20970D-7A17-4AE6-8F2E-787CE78C7548}" destId="{3D826149-CC77-42DB-BDA8-5C54C9DC5FEA}" srcOrd="2" destOrd="0" parTransId="{68D0872E-D1F5-4ED6-8A70-9610F3F936CC}" sibTransId="{E114BEC3-A448-4F77-9DDA-2B33B9D4982F}"/>
    <dgm:cxn modelId="{61C350D6-518B-4557-95A0-BFB6A81142FD}" type="presOf" srcId="{D5DC43EA-EE4D-4E77-97DF-8DCEE8FDB80E}" destId="{7C929115-711B-404C-839E-9AF16463D50B}" srcOrd="0" destOrd="0" presId="urn:microsoft.com/office/officeart/2005/8/layout/hProcess7"/>
    <dgm:cxn modelId="{D8402C52-237B-4D67-A22C-E515426D5309}" type="presOf" srcId="{9F1DC3B5-3B92-4EDC-B040-5928F9574C4F}" destId="{B4385984-37E2-45A3-BCBF-098EA361B8B2}" srcOrd="0" destOrd="0" presId="urn:microsoft.com/office/officeart/2005/8/layout/hProcess7"/>
    <dgm:cxn modelId="{C503D55F-7318-42F3-B33A-E806A3ADEDBB}" type="presParOf" srcId="{FF4CF46F-CE2E-41F0-90E5-53AD0CB4B288}" destId="{35E87777-0C56-49C9-AF41-4B2ACE53F1CA}" srcOrd="0" destOrd="0" presId="urn:microsoft.com/office/officeart/2005/8/layout/hProcess7"/>
    <dgm:cxn modelId="{AB31A1B2-8D3D-4579-A8AD-58D2AFA0DEC7}" type="presParOf" srcId="{35E87777-0C56-49C9-AF41-4B2ACE53F1CA}" destId="{B076F90F-565C-4471-B47A-D25AA7F11B1B}" srcOrd="0" destOrd="0" presId="urn:microsoft.com/office/officeart/2005/8/layout/hProcess7"/>
    <dgm:cxn modelId="{BB15813E-9D57-4AA3-A1F5-B29ACFB64CBB}" type="presParOf" srcId="{35E87777-0C56-49C9-AF41-4B2ACE53F1CA}" destId="{26DBE0E2-C49B-4455-8FD2-E0E9D6810A19}" srcOrd="1" destOrd="0" presId="urn:microsoft.com/office/officeart/2005/8/layout/hProcess7"/>
    <dgm:cxn modelId="{386ECA66-B18E-4F83-ADDA-5638D2A995EC}" type="presParOf" srcId="{35E87777-0C56-49C9-AF41-4B2ACE53F1CA}" destId="{865AB191-A412-4702-A35A-AED60C7937E3}" srcOrd="2" destOrd="0" presId="urn:microsoft.com/office/officeart/2005/8/layout/hProcess7"/>
    <dgm:cxn modelId="{EA1F62F6-8720-4D2A-A418-6E427A2EEA64}" type="presParOf" srcId="{FF4CF46F-CE2E-41F0-90E5-53AD0CB4B288}" destId="{904581E8-A87F-4A48-875C-C7FC432C02F9}" srcOrd="1" destOrd="0" presId="urn:microsoft.com/office/officeart/2005/8/layout/hProcess7"/>
    <dgm:cxn modelId="{28B85F0C-F97B-4BEA-8F8B-AE2D6D849F00}" type="presParOf" srcId="{FF4CF46F-CE2E-41F0-90E5-53AD0CB4B288}" destId="{31A0773D-BB39-48D1-BFB8-1B0FD341C815}" srcOrd="2" destOrd="0" presId="urn:microsoft.com/office/officeart/2005/8/layout/hProcess7"/>
    <dgm:cxn modelId="{728E3B02-D3AE-490C-89D1-6AA3466D3427}" type="presParOf" srcId="{31A0773D-BB39-48D1-BFB8-1B0FD341C815}" destId="{6C42631A-956D-409D-9C54-25F84834B698}" srcOrd="0" destOrd="0" presId="urn:microsoft.com/office/officeart/2005/8/layout/hProcess7"/>
    <dgm:cxn modelId="{DA2F356F-38F8-4DF3-9AAA-FEF18CA6E4F0}" type="presParOf" srcId="{31A0773D-BB39-48D1-BFB8-1B0FD341C815}" destId="{6DBEA02A-C81C-473F-B309-EFF32D32FA5D}" srcOrd="1" destOrd="0" presId="urn:microsoft.com/office/officeart/2005/8/layout/hProcess7"/>
    <dgm:cxn modelId="{960D91F6-87B1-434B-8B9A-B8F1FBA9F1DC}" type="presParOf" srcId="{31A0773D-BB39-48D1-BFB8-1B0FD341C815}" destId="{6270D9FA-1526-4A04-851F-A9D5298E0909}" srcOrd="2" destOrd="0" presId="urn:microsoft.com/office/officeart/2005/8/layout/hProcess7"/>
    <dgm:cxn modelId="{D14DCB43-A1EE-4AC7-9838-A2345C165F6F}" type="presParOf" srcId="{FF4CF46F-CE2E-41F0-90E5-53AD0CB4B288}" destId="{B0970BF0-AC39-4E39-A4E6-A31095A2C7D4}" srcOrd="3" destOrd="0" presId="urn:microsoft.com/office/officeart/2005/8/layout/hProcess7"/>
    <dgm:cxn modelId="{6D4C2951-A3CD-4C9D-B96E-E215ACFA5A4A}" type="presParOf" srcId="{FF4CF46F-CE2E-41F0-90E5-53AD0CB4B288}" destId="{ED9A9455-B223-4641-96BB-4E27F7A22370}" srcOrd="4" destOrd="0" presId="urn:microsoft.com/office/officeart/2005/8/layout/hProcess7"/>
    <dgm:cxn modelId="{2FE3084A-66D6-4574-8789-5673F4C61445}" type="presParOf" srcId="{ED9A9455-B223-4641-96BB-4E27F7A22370}" destId="{F87D5726-F7E4-4700-83A7-5D1E546F09FB}" srcOrd="0" destOrd="0" presId="urn:microsoft.com/office/officeart/2005/8/layout/hProcess7"/>
    <dgm:cxn modelId="{350A60A9-9069-4B43-8966-9F60FA86A560}" type="presParOf" srcId="{ED9A9455-B223-4641-96BB-4E27F7A22370}" destId="{80A125C1-AD5F-4BAC-A91F-EC97FC63BE87}" srcOrd="1" destOrd="0" presId="urn:microsoft.com/office/officeart/2005/8/layout/hProcess7"/>
    <dgm:cxn modelId="{D5872515-FD2B-4D22-8AFF-FBA9F68F6BC0}" type="presParOf" srcId="{ED9A9455-B223-4641-96BB-4E27F7A22370}" destId="{7C929115-711B-404C-839E-9AF16463D50B}" srcOrd="2" destOrd="0" presId="urn:microsoft.com/office/officeart/2005/8/layout/hProcess7"/>
    <dgm:cxn modelId="{02CD3B6A-FD69-40EE-A89C-A56B4D41DCB6}" type="presParOf" srcId="{FF4CF46F-CE2E-41F0-90E5-53AD0CB4B288}" destId="{FB5B0974-7349-4A5C-8D96-2CB294666DB8}" srcOrd="5" destOrd="0" presId="urn:microsoft.com/office/officeart/2005/8/layout/hProcess7"/>
    <dgm:cxn modelId="{36DD798A-4A30-4E3D-BE8A-97AA2F9A56C9}" type="presParOf" srcId="{FF4CF46F-CE2E-41F0-90E5-53AD0CB4B288}" destId="{38A154F8-BB14-4E51-B03E-97816C7A382A}" srcOrd="6" destOrd="0" presId="urn:microsoft.com/office/officeart/2005/8/layout/hProcess7"/>
    <dgm:cxn modelId="{F7B86575-4E84-4ADA-AC17-0FCA3B51F26E}" type="presParOf" srcId="{38A154F8-BB14-4E51-B03E-97816C7A382A}" destId="{2D539317-7FE4-4D5A-AE2C-321335582200}" srcOrd="0" destOrd="0" presId="urn:microsoft.com/office/officeart/2005/8/layout/hProcess7"/>
    <dgm:cxn modelId="{1A029E75-2784-48E3-8F38-14C6C2C4C8AA}" type="presParOf" srcId="{38A154F8-BB14-4E51-B03E-97816C7A382A}" destId="{AFC94349-D9ED-4B8B-847E-553871F6BC89}" srcOrd="1" destOrd="0" presId="urn:microsoft.com/office/officeart/2005/8/layout/hProcess7"/>
    <dgm:cxn modelId="{5D3989E3-C658-4BEF-AABC-B7B3FFF4F912}" type="presParOf" srcId="{38A154F8-BB14-4E51-B03E-97816C7A382A}" destId="{70615A53-A894-4CFB-83A4-F24D7FACDEB8}" srcOrd="2" destOrd="0" presId="urn:microsoft.com/office/officeart/2005/8/layout/hProcess7"/>
    <dgm:cxn modelId="{8B983C7B-C868-4EDD-A091-7ED3A5E6E241}" type="presParOf" srcId="{FF4CF46F-CE2E-41F0-90E5-53AD0CB4B288}" destId="{DF701932-1CF7-4ECB-A175-AF354CAF1A82}" srcOrd="7" destOrd="0" presId="urn:microsoft.com/office/officeart/2005/8/layout/hProcess7"/>
    <dgm:cxn modelId="{4B0BFA45-B941-43A8-A121-A4335D7096C2}" type="presParOf" srcId="{FF4CF46F-CE2E-41F0-90E5-53AD0CB4B288}" destId="{600FD499-597D-4A8F-95F9-D4175C2B87E0}" srcOrd="8" destOrd="0" presId="urn:microsoft.com/office/officeart/2005/8/layout/hProcess7"/>
    <dgm:cxn modelId="{6273DB34-068C-49F6-AEB7-AF9ACC5867DF}" type="presParOf" srcId="{600FD499-597D-4A8F-95F9-D4175C2B87E0}" destId="{CE35761E-B552-485D-84A4-AC5F6D246D03}" srcOrd="0" destOrd="0" presId="urn:microsoft.com/office/officeart/2005/8/layout/hProcess7"/>
    <dgm:cxn modelId="{D2FF2964-CFF5-4130-B997-4A17C0A6BF6F}" type="presParOf" srcId="{600FD499-597D-4A8F-95F9-D4175C2B87E0}" destId="{40B7F143-60F6-4460-9459-ED47FF417ED4}" srcOrd="1" destOrd="0" presId="urn:microsoft.com/office/officeart/2005/8/layout/hProcess7"/>
    <dgm:cxn modelId="{343AA325-0360-4C0E-9403-071F4CFB665B}" type="presParOf" srcId="{600FD499-597D-4A8F-95F9-D4175C2B87E0}" destId="{B4385984-37E2-45A3-BCBF-098EA361B8B2}" srcOrd="2" destOrd="0" presId="urn:microsoft.com/office/officeart/2005/8/layout/hProcess7"/>
    <dgm:cxn modelId="{032DBCC2-0C88-4524-B743-AF17A187262C}" type="presParOf" srcId="{FF4CF46F-CE2E-41F0-90E5-53AD0CB4B288}" destId="{38D33367-E080-4B05-B4B5-12289EC652CB}" srcOrd="9" destOrd="0" presId="urn:microsoft.com/office/officeart/2005/8/layout/hProcess7"/>
    <dgm:cxn modelId="{C89E7C50-CA03-4067-94D2-93A437912ED1}" type="presParOf" srcId="{FF4CF46F-CE2E-41F0-90E5-53AD0CB4B288}" destId="{5C2C6D87-67F3-4B22-8A91-873BA760EE52}" srcOrd="10" destOrd="0" presId="urn:microsoft.com/office/officeart/2005/8/layout/hProcess7"/>
    <dgm:cxn modelId="{0E1BCE52-C937-4550-AF0E-D7B7CC5E6607}" type="presParOf" srcId="{5C2C6D87-67F3-4B22-8A91-873BA760EE52}" destId="{074CF7F6-080E-49E4-B6E3-06EF250F7EBB}" srcOrd="0" destOrd="0" presId="urn:microsoft.com/office/officeart/2005/8/layout/hProcess7"/>
    <dgm:cxn modelId="{B33E61B8-DCEE-4021-8A3E-C0F0FCD5B66D}" type="presParOf" srcId="{5C2C6D87-67F3-4B22-8A91-873BA760EE52}" destId="{8BD5733C-32DB-449B-9576-7F8A869DE25B}" srcOrd="1" destOrd="0" presId="urn:microsoft.com/office/officeart/2005/8/layout/hProcess7"/>
    <dgm:cxn modelId="{0EA2F190-E198-416E-BB81-7455FCB93AC9}" type="presParOf" srcId="{5C2C6D87-67F3-4B22-8A91-873BA760EE52}" destId="{61EE4009-1B64-4C93-92A2-C8EC92BD9A18}" srcOrd="2" destOrd="0" presId="urn:microsoft.com/office/officeart/2005/8/layout/hProcess7"/>
    <dgm:cxn modelId="{F4D9645D-805B-48FE-ADBD-AFA62A332385}" type="presParOf" srcId="{FF4CF46F-CE2E-41F0-90E5-53AD0CB4B288}" destId="{15D16084-56B4-4FB2-9EF7-9E438976FA61}" srcOrd="11" destOrd="0" presId="urn:microsoft.com/office/officeart/2005/8/layout/hProcess7"/>
    <dgm:cxn modelId="{6CA0465E-8F1A-4FA2-B3F8-5624AFB682C7}" type="presParOf" srcId="{FF4CF46F-CE2E-41F0-90E5-53AD0CB4B288}" destId="{0713973F-FB6D-4559-8315-4E2C5C1311DA}" srcOrd="12" destOrd="0" presId="urn:microsoft.com/office/officeart/2005/8/layout/hProcess7"/>
    <dgm:cxn modelId="{F1ADBFC3-A903-4367-B02D-0910AA80B376}" type="presParOf" srcId="{0713973F-FB6D-4559-8315-4E2C5C1311DA}" destId="{3A7BD338-5A74-4B6F-ACB9-8C11EB6CF2B4}" srcOrd="0" destOrd="0" presId="urn:microsoft.com/office/officeart/2005/8/layout/hProcess7"/>
    <dgm:cxn modelId="{4111E965-093B-42F4-A9ED-7AA82A97776D}" type="presParOf" srcId="{0713973F-FB6D-4559-8315-4E2C5C1311DA}" destId="{72C30409-6A64-4942-95EF-87D661A2CC68}"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647B6-4C13-4BFB-A6B7-A0AB3254A657}" type="datetimeFigureOut">
              <a:rPr lang="de-CH" smtClean="0"/>
              <a:t>25.07.2017</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1739E-DF27-4CE3-9144-FE7EA7FE8308}" type="slidenum">
              <a:rPr lang="de-CH" smtClean="0"/>
              <a:t>‹N°›</a:t>
            </a:fld>
            <a:endParaRPr lang="de-CH"/>
          </a:p>
        </p:txBody>
      </p:sp>
    </p:spTree>
    <p:extLst>
      <p:ext uri="{BB962C8B-B14F-4D97-AF65-F5344CB8AC3E}">
        <p14:creationId xmlns:p14="http://schemas.microsoft.com/office/powerpoint/2010/main" val="154905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7YZM20gza3c"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CH" dirty="0"/>
          </a:p>
        </p:txBody>
      </p:sp>
      <p:sp>
        <p:nvSpPr>
          <p:cNvPr id="4" name="Espace réservé du numéro de diapositive 3"/>
          <p:cNvSpPr>
            <a:spLocks noGrp="1"/>
          </p:cNvSpPr>
          <p:nvPr>
            <p:ph type="sldNum" sz="quarter" idx="10"/>
          </p:nvPr>
        </p:nvSpPr>
        <p:spPr/>
        <p:txBody>
          <a:bodyPr/>
          <a:lstStyle/>
          <a:p>
            <a:fld id="{25EA0DC4-4E71-49A6-8A6C-1D1AF8DDF346}" type="slidenum">
              <a:rPr lang="fr-CH" smtClean="0"/>
              <a:t>1</a:t>
            </a:fld>
            <a:endParaRPr lang="fr-CH"/>
          </a:p>
        </p:txBody>
      </p:sp>
    </p:spTree>
    <p:extLst>
      <p:ext uri="{BB962C8B-B14F-4D97-AF65-F5344CB8AC3E}">
        <p14:creationId xmlns:p14="http://schemas.microsoft.com/office/powerpoint/2010/main" val="328351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spcBef>
                <a:spcPts val="1100"/>
              </a:spcBef>
              <a:buNone/>
            </a:pPr>
            <a:r>
              <a:rPr lang="de-CH" altLang="de-DE" sz="1400" dirty="0" smtClean="0">
                <a:solidFill>
                  <a:schemeClr val="tx2"/>
                </a:solidFill>
              </a:rPr>
              <a:t>Flüchtlinge (gem. Genfer Flüchtlingskonvention 1951 und 1967): </a:t>
            </a:r>
          </a:p>
          <a:p>
            <a:pPr marL="0" indent="0">
              <a:lnSpc>
                <a:spcPct val="150000"/>
              </a:lnSpc>
              <a:spcBef>
                <a:spcPts val="1100"/>
              </a:spcBef>
              <a:buNone/>
            </a:pPr>
            <a:r>
              <a:rPr lang="de-DE" sz="1400" dirty="0" smtClean="0"/>
              <a:t>Das Abkommen wurde am 28. Juli 1951 verabschiedet, um das Flüchtlingsproblem in Europa nach dem Zweiten Weltkrieg zu lösen. Angesichts neuer Flüchtlingskrisen Ende der 1950er und Anfang der 1960er Jahre wurde es notwendig, dessen ursprünglich begrenzten geographischen und zeitlichen Anwendungsbereich auszuweiten. Dies erfolgte mit der Verabschiedung eines formellen Protokolls zu dem Abkommen im Jahre 1967. Seitdem gilt die Konvention nicht nur universal, sondern auch global. </a:t>
            </a:r>
            <a:endParaRPr lang="de-CH" altLang="de-DE" sz="1400" dirty="0" smtClean="0">
              <a:solidFill>
                <a:schemeClr val="tx2"/>
              </a:solidFill>
            </a:endParaRPr>
          </a:p>
          <a:p>
            <a:pPr marL="0" indent="0">
              <a:lnSpc>
                <a:spcPct val="150000"/>
              </a:lnSpc>
              <a:spcBef>
                <a:spcPts val="1100"/>
              </a:spcBef>
              <a:buNone/>
            </a:pPr>
            <a:endParaRPr lang="de-CH" altLang="de-DE" sz="1400" dirty="0" smtClean="0">
              <a:solidFill>
                <a:schemeClr val="tx2"/>
              </a:solidFill>
            </a:endParaRPr>
          </a:p>
          <a:p>
            <a:endParaRPr lang="de-CH" i="0" dirty="0" smtClean="0"/>
          </a:p>
        </p:txBody>
      </p:sp>
      <p:sp>
        <p:nvSpPr>
          <p:cNvPr id="4" name="Foliennummernplatzhalter 3"/>
          <p:cNvSpPr>
            <a:spLocks noGrp="1"/>
          </p:cNvSpPr>
          <p:nvPr>
            <p:ph type="sldNum" sz="quarter" idx="10"/>
          </p:nvPr>
        </p:nvSpPr>
        <p:spPr/>
        <p:txBody>
          <a:bodyPr/>
          <a:lstStyle/>
          <a:p>
            <a:fld id="{86F1739E-DF27-4CE3-9144-FE7EA7FE8308}" type="slidenum">
              <a:rPr lang="de-CH" smtClean="0"/>
              <a:t>14</a:t>
            </a:fld>
            <a:endParaRPr lang="de-CH"/>
          </a:p>
        </p:txBody>
      </p:sp>
    </p:spTree>
    <p:extLst>
      <p:ext uri="{BB962C8B-B14F-4D97-AF65-F5344CB8AC3E}">
        <p14:creationId xmlns:p14="http://schemas.microsoft.com/office/powerpoint/2010/main" val="415945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DE" b="0" dirty="0" smtClean="0"/>
              <a:t>Artikel 1(A)(2) de la </a:t>
            </a:r>
            <a:r>
              <a:rPr lang="de-DE" b="0" dirty="0" err="1" smtClean="0"/>
              <a:t>Convention</a:t>
            </a:r>
            <a:r>
              <a:rPr lang="de-DE" b="0" dirty="0" smtClean="0"/>
              <a:t> de 1961</a:t>
            </a:r>
          </a:p>
          <a:p>
            <a:pPr>
              <a:lnSpc>
                <a:spcPct val="100000"/>
              </a:lnSpc>
              <a:spcBef>
                <a:spcPts val="1100"/>
              </a:spcBef>
            </a:pPr>
            <a:r>
              <a:rPr lang="de-CH" altLang="de-DE" sz="1200" dirty="0" smtClean="0">
                <a:solidFill>
                  <a:schemeClr val="tx2"/>
                </a:solidFill>
              </a:rPr>
              <a:t>Gemäss Flüchtlingskonvention</a:t>
            </a:r>
            <a:r>
              <a:rPr lang="de-CH" altLang="de-DE" sz="1200" baseline="0" dirty="0" smtClean="0">
                <a:solidFill>
                  <a:schemeClr val="tx2"/>
                </a:solidFill>
              </a:rPr>
              <a:t> </a:t>
            </a:r>
            <a:r>
              <a:rPr lang="de-DE" b="0" dirty="0" smtClean="0"/>
              <a:t>Artikel</a:t>
            </a:r>
            <a:r>
              <a:rPr lang="de-DE" b="0" baseline="0" dirty="0" smtClean="0"/>
              <a:t> </a:t>
            </a:r>
            <a:r>
              <a:rPr lang="de-DE" b="0" dirty="0" smtClean="0"/>
              <a:t>1(A)(2) der Konvention wird</a:t>
            </a:r>
            <a:r>
              <a:rPr lang="de-DE" b="0" baseline="0" dirty="0" smtClean="0"/>
              <a:t> jede Person als flüchtende Person anerkannt, sofern sie </a:t>
            </a:r>
            <a:r>
              <a:rPr lang="de-CH" altLang="de-DE" sz="1200" baseline="0" dirty="0" smtClean="0">
                <a:solidFill>
                  <a:schemeClr val="tx2"/>
                </a:solidFill>
              </a:rPr>
              <a:t>folgende drei Flüchtlingseigenschaften erfüllt:  </a:t>
            </a:r>
          </a:p>
          <a:p>
            <a:pPr marL="171450" indent="-171450">
              <a:lnSpc>
                <a:spcPct val="100000"/>
              </a:lnSpc>
              <a:spcBef>
                <a:spcPts val="1100"/>
              </a:spcBef>
              <a:buFont typeface="Arial" panose="020B0604020202020204" pitchFamily="34" charset="0"/>
              <a:buChar char="•"/>
            </a:pPr>
            <a:r>
              <a:rPr lang="de-CH" altLang="de-DE" sz="1200" dirty="0" smtClean="0">
                <a:solidFill>
                  <a:schemeClr val="tx2"/>
                </a:solidFill>
              </a:rPr>
              <a:t>Individuelle Verfolgung bzw. begründete Furcht vor individueller Verfolgung aufgrund von Ethnie, R</a:t>
            </a:r>
            <a:r>
              <a:rPr lang="de-DE" sz="1200" dirty="0" err="1" smtClean="0"/>
              <a:t>eligion</a:t>
            </a:r>
            <a:r>
              <a:rPr lang="de-DE" sz="1200" dirty="0" smtClean="0"/>
              <a:t>, Nationalität, Zugehörigkeit zu bestimmter sozialen Gruppe oder politischer Überzeugung</a:t>
            </a:r>
          </a:p>
          <a:p>
            <a:pPr marL="171450" indent="-171450">
              <a:lnSpc>
                <a:spcPct val="100000"/>
              </a:lnSpc>
              <a:spcBef>
                <a:spcPts val="1100"/>
              </a:spcBef>
              <a:buFont typeface="Arial" panose="020B0604020202020204" pitchFamily="34" charset="0"/>
              <a:buChar char="•"/>
            </a:pPr>
            <a:r>
              <a:rPr lang="de-DE" altLang="de-DE" sz="1200" dirty="0" err="1" smtClean="0">
                <a:solidFill>
                  <a:schemeClr val="tx2"/>
                </a:solidFill>
              </a:rPr>
              <a:t>Ausserhalb</a:t>
            </a:r>
            <a:r>
              <a:rPr lang="de-DE" altLang="de-DE" sz="1200" dirty="0" smtClean="0">
                <a:solidFill>
                  <a:schemeClr val="tx2"/>
                </a:solidFill>
              </a:rPr>
              <a:t> des eigenen Landes</a:t>
            </a:r>
          </a:p>
          <a:p>
            <a:pPr marL="171450" indent="-171450">
              <a:lnSpc>
                <a:spcPct val="100000"/>
              </a:lnSpc>
              <a:spcBef>
                <a:spcPts val="1100"/>
              </a:spcBef>
              <a:buFont typeface="Arial" panose="020B0604020202020204" pitchFamily="34" charset="0"/>
              <a:buChar char="•"/>
            </a:pPr>
            <a:r>
              <a:rPr lang="de-DE" altLang="de-DE" sz="1200" dirty="0" smtClean="0">
                <a:solidFill>
                  <a:schemeClr val="tx2"/>
                </a:solidFill>
              </a:rPr>
              <a:t>Kein Schutz im eigenen Land gewährleistet</a:t>
            </a:r>
          </a:p>
          <a:p>
            <a:endParaRPr lang="de-DE" dirty="0" smtClean="0"/>
          </a:p>
          <a:p>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15</a:t>
            </a:fld>
            <a:endParaRPr lang="de-CH"/>
          </a:p>
        </p:txBody>
      </p:sp>
    </p:spTree>
    <p:extLst>
      <p:ext uri="{BB962C8B-B14F-4D97-AF65-F5344CB8AC3E}">
        <p14:creationId xmlns:p14="http://schemas.microsoft.com/office/powerpoint/2010/main" val="119776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b="1" dirty="0" err="1" smtClean="0"/>
              <a:t>Nicht</a:t>
            </a:r>
            <a:r>
              <a:rPr lang="fr-CH" b="1" dirty="0" smtClean="0"/>
              <a:t> </a:t>
            </a:r>
            <a:r>
              <a:rPr lang="fr-CH" b="1" dirty="0" err="1" smtClean="0"/>
              <a:t>Zurückweisung</a:t>
            </a:r>
            <a:endParaRPr lang="fr-CH" b="1" dirty="0" smtClean="0"/>
          </a:p>
          <a:p>
            <a:r>
              <a:rPr lang="fr-CH" dirty="0" err="1" smtClean="0"/>
              <a:t>Das</a:t>
            </a:r>
            <a:r>
              <a:rPr lang="fr-CH" dirty="0" smtClean="0"/>
              <a:t> </a:t>
            </a:r>
            <a:r>
              <a:rPr lang="fr-CH" dirty="0" err="1" smtClean="0"/>
              <a:t>Ausweisungsverbot</a:t>
            </a:r>
            <a:r>
              <a:rPr lang="fr-CH" dirty="0" smtClean="0"/>
              <a:t> in Länder, </a:t>
            </a:r>
            <a:r>
              <a:rPr lang="fr-CH" dirty="0" err="1" smtClean="0"/>
              <a:t>wo</a:t>
            </a:r>
            <a:r>
              <a:rPr lang="fr-CH" dirty="0" smtClean="0"/>
              <a:t> </a:t>
            </a:r>
            <a:r>
              <a:rPr lang="fr-CH" dirty="0" err="1" smtClean="0"/>
              <a:t>Füchtlingen</a:t>
            </a:r>
            <a:r>
              <a:rPr lang="fr-CH" baseline="0" dirty="0" smtClean="0"/>
              <a:t> </a:t>
            </a:r>
            <a:r>
              <a:rPr lang="fr-CH" baseline="0" dirty="0" err="1" smtClean="0"/>
              <a:t>Verfolgung</a:t>
            </a:r>
            <a:r>
              <a:rPr lang="fr-CH" baseline="0" dirty="0" smtClean="0"/>
              <a:t> </a:t>
            </a:r>
            <a:r>
              <a:rPr lang="fr-CH" baseline="0" dirty="0" err="1" smtClean="0"/>
              <a:t>oder</a:t>
            </a:r>
            <a:r>
              <a:rPr lang="fr-CH" baseline="0" dirty="0" smtClean="0"/>
              <a:t> </a:t>
            </a:r>
            <a:r>
              <a:rPr lang="fr-CH" baseline="0" dirty="0" err="1" smtClean="0"/>
              <a:t>Folter</a:t>
            </a:r>
            <a:r>
              <a:rPr lang="fr-CH" baseline="0" dirty="0" smtClean="0"/>
              <a:t> </a:t>
            </a:r>
            <a:r>
              <a:rPr lang="fr-CH" baseline="0" dirty="0" err="1" smtClean="0"/>
              <a:t>ausgesetzt</a:t>
            </a:r>
            <a:r>
              <a:rPr lang="fr-CH" baseline="0" dirty="0" smtClean="0"/>
              <a:t> </a:t>
            </a:r>
            <a:r>
              <a:rPr lang="fr-CH" baseline="0" dirty="0" err="1" smtClean="0"/>
              <a:t>wären</a:t>
            </a:r>
            <a:r>
              <a:rPr lang="fr-CH" baseline="0" dirty="0" smtClean="0"/>
              <a:t> </a:t>
            </a:r>
            <a:r>
              <a:rPr lang="fr-CH" baseline="0" dirty="0" err="1" smtClean="0"/>
              <a:t>sind</a:t>
            </a:r>
            <a:r>
              <a:rPr lang="fr-CH" baseline="0" dirty="0" smtClean="0"/>
              <a:t> </a:t>
            </a:r>
            <a:r>
              <a:rPr lang="fr-CH" baseline="0" dirty="0" err="1" smtClean="0"/>
              <a:t>verboten</a:t>
            </a:r>
            <a:r>
              <a:rPr lang="fr-CH" baseline="0" dirty="0" smtClean="0"/>
              <a:t>. </a:t>
            </a:r>
            <a:r>
              <a:rPr lang="fr-CH" baseline="0" dirty="0" err="1" smtClean="0"/>
              <a:t>Dieses</a:t>
            </a:r>
            <a:r>
              <a:rPr lang="fr-CH" baseline="0" dirty="0" smtClean="0"/>
              <a:t> </a:t>
            </a:r>
            <a:r>
              <a:rPr lang="fr-CH" b="1" baseline="0" dirty="0" err="1" smtClean="0"/>
              <a:t>Zurückweisungsverbot</a:t>
            </a:r>
            <a:r>
              <a:rPr lang="fr-CH" baseline="0" dirty="0" smtClean="0"/>
              <a:t> </a:t>
            </a:r>
            <a:r>
              <a:rPr lang="fr-CH" baseline="0" dirty="0" err="1" smtClean="0"/>
              <a:t>ist</a:t>
            </a:r>
            <a:r>
              <a:rPr lang="fr-CH" baseline="0" dirty="0" smtClean="0"/>
              <a:t> in der </a:t>
            </a:r>
            <a:r>
              <a:rPr lang="fr-CH" baseline="0" dirty="0" err="1" smtClean="0"/>
              <a:t>Schweizerischen</a:t>
            </a:r>
            <a:r>
              <a:rPr lang="fr-CH" baseline="0" dirty="0" smtClean="0"/>
              <a:t> </a:t>
            </a:r>
            <a:r>
              <a:rPr lang="fr-CH" baseline="0" dirty="0" err="1" smtClean="0"/>
              <a:t>Bundesverfsassung</a:t>
            </a:r>
            <a:r>
              <a:rPr lang="fr-CH" baseline="0" dirty="0" smtClean="0"/>
              <a:t> </a:t>
            </a:r>
            <a:r>
              <a:rPr lang="fr-CH" baseline="0" dirty="0" err="1" smtClean="0"/>
              <a:t>integriert</a:t>
            </a:r>
            <a:r>
              <a:rPr lang="fr-CH" baseline="0" dirty="0" smtClean="0"/>
              <a:t> une </a:t>
            </a:r>
            <a:r>
              <a:rPr lang="fr-CH" baseline="0" dirty="0" err="1" smtClean="0"/>
              <a:t>gilt</a:t>
            </a:r>
            <a:r>
              <a:rPr lang="fr-CH" baseline="0" dirty="0" smtClean="0"/>
              <a:t> </a:t>
            </a:r>
            <a:r>
              <a:rPr lang="fr-CH" baseline="0" dirty="0" err="1" smtClean="0"/>
              <a:t>als</a:t>
            </a:r>
            <a:r>
              <a:rPr lang="fr-CH" baseline="0" dirty="0" smtClean="0"/>
              <a:t> </a:t>
            </a:r>
            <a:r>
              <a:rPr lang="fr-CH" baseline="0" dirty="0" err="1" smtClean="0"/>
              <a:t>zwingend</a:t>
            </a:r>
            <a:r>
              <a:rPr lang="fr-CH" baseline="0" dirty="0" smtClean="0"/>
              <a:t> </a:t>
            </a:r>
            <a:r>
              <a:rPr lang="fr-CH" baseline="0" dirty="0" err="1" smtClean="0"/>
              <a:t>einzuhaltendes</a:t>
            </a:r>
            <a:r>
              <a:rPr lang="fr-CH" baseline="0" dirty="0" smtClean="0"/>
              <a:t> </a:t>
            </a:r>
            <a:r>
              <a:rPr lang="fr-CH" baseline="0" dirty="0" err="1" smtClean="0"/>
              <a:t>Recht</a:t>
            </a:r>
            <a:r>
              <a:rPr lang="fr-CH" baseline="0" dirty="0" smtClean="0"/>
              <a:t>. </a:t>
            </a:r>
            <a:endParaRPr lang="fr-CH" dirty="0" smtClean="0"/>
          </a:p>
          <a:p>
            <a:endParaRPr lang="fr-CH" dirty="0" smtClean="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16</a:t>
            </a:fld>
            <a:endParaRPr lang="de-CH"/>
          </a:p>
        </p:txBody>
      </p:sp>
    </p:spTree>
    <p:extLst>
      <p:ext uri="{BB962C8B-B14F-4D97-AF65-F5344CB8AC3E}">
        <p14:creationId xmlns:p14="http://schemas.microsoft.com/office/powerpoint/2010/main" val="405617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err="1" smtClean="0"/>
              <a:t>Das</a:t>
            </a:r>
            <a:r>
              <a:rPr lang="fr-CH" baseline="0" dirty="0" smtClean="0"/>
              <a:t> </a:t>
            </a:r>
            <a:r>
              <a:rPr lang="fr-CH" baseline="0" dirty="0" err="1" smtClean="0"/>
              <a:t>Asylgesetz</a:t>
            </a:r>
            <a:r>
              <a:rPr lang="fr-CH" baseline="0" dirty="0" smtClean="0"/>
              <a:t>.  </a:t>
            </a:r>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18</a:t>
            </a:fld>
            <a:endParaRPr lang="de-CH"/>
          </a:p>
        </p:txBody>
      </p:sp>
    </p:spTree>
    <p:extLst>
      <p:ext uri="{BB962C8B-B14F-4D97-AF65-F5344CB8AC3E}">
        <p14:creationId xmlns:p14="http://schemas.microsoft.com/office/powerpoint/2010/main" val="199073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Bei kürzeren WS oder jüngeren </a:t>
            </a:r>
            <a:r>
              <a:rPr lang="de-CH" dirty="0" err="1" smtClean="0"/>
              <a:t>SuS</a:t>
            </a:r>
            <a:r>
              <a:rPr lang="de-CH" dirty="0" smtClean="0"/>
              <a:t> weglassen! </a:t>
            </a:r>
          </a:p>
          <a:p>
            <a:endParaRPr lang="de-CH" dirty="0" smtClean="0"/>
          </a:p>
          <a:p>
            <a:r>
              <a:rPr lang="de-CH" dirty="0" smtClean="0"/>
              <a:t>Besser aufzeichnen auf Flip!!</a:t>
            </a:r>
          </a:p>
          <a:p>
            <a:endParaRPr lang="de-CH" dirty="0" smtClean="0"/>
          </a:p>
          <a:p>
            <a:pPr marL="228600" indent="-228600" rtl="0">
              <a:buAutoNum type="arabicPeriod"/>
            </a:pPr>
            <a:r>
              <a:rPr lang="de-DE" b="1" dirty="0" smtClean="0"/>
              <a:t>Staaten:</a:t>
            </a:r>
            <a:r>
              <a:rPr lang="de-DE" b="1" baseline="0" dirty="0" smtClean="0"/>
              <a:t> </a:t>
            </a:r>
            <a:r>
              <a:rPr lang="de-DE" b="0" dirty="0" smtClean="0"/>
              <a:t>In erster Linie sind die Staaten und ihre Gerichte für die Umsetzung der Menschenrechte verantwortlich. </a:t>
            </a:r>
            <a:r>
              <a:rPr lang="de-DE" dirty="0" smtClean="0"/>
              <a:t>Viele Staaten verfügen heute über nationale Menschenrechtskommissionen, welche die Umsetzung der Menschenrechte überwachen. Die Schweiz hat keine nationale Menschenrechtsinstitution. Amnesty setzt sich mit anderen Organisationen für die Schaffung einer nationalen Menschenrechtsinstitution ein. </a:t>
            </a:r>
            <a:br>
              <a:rPr lang="de-DE" dirty="0" smtClean="0"/>
            </a:br>
            <a:r>
              <a:rPr lang="de-DE" i="1" dirty="0" smtClean="0"/>
              <a:t>Update Juni 2016: Der</a:t>
            </a:r>
            <a:r>
              <a:rPr lang="de-DE" i="1" baseline="0" dirty="0" smtClean="0"/>
              <a:t> </a:t>
            </a:r>
            <a:r>
              <a:rPr lang="de-DE" i="1" dirty="0" smtClean="0"/>
              <a:t>Bundesrat hat beschlossen, dass die Schweiz eine nationale Menschenrechtsinstitution erhalten soll.</a:t>
            </a:r>
            <a:r>
              <a:rPr lang="de-DE" i="1" baseline="0" dirty="0" smtClean="0"/>
              <a:t> Das bisherige Kompetenzzentrum für Menschenrechte, das es seit 2011 gibt, ist nur ein Pilotprojekt. </a:t>
            </a:r>
          </a:p>
          <a:p>
            <a:pPr marL="228600" indent="-228600" rtl="0">
              <a:buAutoNum type="arabicPeriod"/>
            </a:pPr>
            <a:r>
              <a:rPr lang="de-DE" b="1" dirty="0" smtClean="0"/>
              <a:t>Regionale</a:t>
            </a:r>
            <a:r>
              <a:rPr lang="de-DE" b="1" baseline="0" dirty="0" smtClean="0"/>
              <a:t> und Internationale Überwachungsmechanismen </a:t>
            </a:r>
            <a:r>
              <a:rPr lang="de-DE" dirty="0" smtClean="0"/>
              <a:t>Die Erfahrung zeigt allerdings, dass nationale Mechanismen Menschenrechtsverletzungen oft nicht zu verhindern vermögen. Deshalb hat das Völkerrecht eine Vielzahl </a:t>
            </a:r>
            <a:r>
              <a:rPr lang="de-DE" b="0" dirty="0" smtClean="0"/>
              <a:t>regionaler</a:t>
            </a:r>
            <a:r>
              <a:rPr lang="de-DE" b="0" baseline="0" dirty="0" smtClean="0"/>
              <a:t> und internationaler</a:t>
            </a:r>
            <a:r>
              <a:rPr lang="de-DE" b="0" dirty="0" smtClean="0"/>
              <a:t> Überwachungsmechanismen geschaffen. </a:t>
            </a:r>
            <a:r>
              <a:rPr lang="de-DE" dirty="0" smtClean="0"/>
              <a:t>Besonders bedeutsam sind die Aktivitäten des </a:t>
            </a:r>
            <a:r>
              <a:rPr lang="de-DE" b="1" dirty="0" smtClean="0"/>
              <a:t>Uno-Menschenrechtsrats</a:t>
            </a:r>
            <a:r>
              <a:rPr lang="de-DE" b="1" baseline="0" dirty="0" smtClean="0"/>
              <a:t> </a:t>
            </a:r>
            <a:r>
              <a:rPr lang="de-DE" baseline="0" dirty="0" smtClean="0"/>
              <a:t>und</a:t>
            </a:r>
            <a:r>
              <a:rPr lang="de-DE" dirty="0" smtClean="0"/>
              <a:t> der </a:t>
            </a:r>
            <a:r>
              <a:rPr lang="de-DE" b="1" dirty="0" smtClean="0"/>
              <a:t>internationalen Strafgerichte</a:t>
            </a:r>
            <a:r>
              <a:rPr lang="de-DE" dirty="0" smtClean="0"/>
              <a:t>. Auf der regionalen Ebene gibt es Schutzmechanismen in Europa,</a:t>
            </a:r>
            <a:r>
              <a:rPr lang="de-DE" baseline="0" dirty="0" smtClean="0"/>
              <a:t> Afrika und Amerika, jedoch nicht in Asien oder im Mittleren Osten. </a:t>
            </a:r>
          </a:p>
          <a:p>
            <a:pPr marL="228600" indent="-228600" rtl="0">
              <a:buAutoNum type="arabicPeriod"/>
            </a:pPr>
            <a:r>
              <a:rPr lang="de-DE" b="1" baseline="0" dirty="0" smtClean="0"/>
              <a:t>Zivilgesellschaft</a:t>
            </a:r>
            <a:r>
              <a:rPr lang="de-DE" baseline="0" dirty="0" smtClean="0"/>
              <a:t>: </a:t>
            </a:r>
            <a:r>
              <a:rPr lang="de-DE" dirty="0" smtClean="0"/>
              <a:t>Aber natürlich</a:t>
            </a:r>
            <a:r>
              <a:rPr lang="de-DE" baseline="0" dirty="0" smtClean="0"/>
              <a:t> sind auch Du und ich wichtig, deine Eltern, Freunde, Nachbarn. Wir sind alle verantwortlich für das was wir tun und die Rechte anderer nicht zu verletzen. Wenn man seine Rechte kennt, kann man sie einfordern und sich gegen Menschenrechtsverletzungen aussprechen. Menschenrechtsorganisationen wie Amnesty spielen hier eine </a:t>
            </a:r>
            <a:r>
              <a:rPr lang="de-DE" baseline="0" dirty="0" err="1" smtClean="0"/>
              <a:t>grosse</a:t>
            </a:r>
            <a:r>
              <a:rPr lang="de-DE" baseline="0" dirty="0" smtClean="0"/>
              <a:t> Rolle, indem sie Menschenrechtsverletzungen öffentlich machen und Druck auf die Verantwortlichen ausüben. </a:t>
            </a:r>
          </a:p>
          <a:p>
            <a:pPr rtl="0"/>
            <a:endParaRPr lang="de-DE" baseline="0" dirty="0" smtClean="0"/>
          </a:p>
          <a:p>
            <a:pPr>
              <a:lnSpc>
                <a:spcPct val="150000"/>
              </a:lnSpc>
              <a:spcBef>
                <a:spcPts val="500"/>
              </a:spcBef>
              <a:buFont typeface="Arial" charset="0"/>
              <a:buNone/>
            </a:pPr>
            <a:r>
              <a:rPr lang="de-CH" sz="1200" b="1" dirty="0" smtClean="0">
                <a:solidFill>
                  <a:srgbClr val="000000"/>
                </a:solidFill>
              </a:rPr>
              <a:t>Internationale </a:t>
            </a:r>
            <a:r>
              <a:rPr lang="de-CH" sz="1200" dirty="0" smtClean="0">
                <a:solidFill>
                  <a:srgbClr val="000000"/>
                </a:solidFill>
              </a:rPr>
              <a:t>Konventionen &amp; Institutionen</a:t>
            </a:r>
            <a:r>
              <a:rPr lang="de-CH" sz="1200" b="1" dirty="0" smtClean="0">
                <a:solidFill>
                  <a:srgbClr val="000000"/>
                </a:solidFill>
              </a:rPr>
              <a:t>:</a:t>
            </a:r>
            <a:r>
              <a:rPr lang="de-CH" sz="1200" b="1" baseline="0" dirty="0" smtClean="0">
                <a:solidFill>
                  <a:srgbClr val="000000"/>
                </a:solidFill>
              </a:rPr>
              <a:t> UNO MR Rat, Internationale Strafgerichte</a:t>
            </a:r>
          </a:p>
          <a:p>
            <a:pPr>
              <a:lnSpc>
                <a:spcPct val="150000"/>
              </a:lnSpc>
              <a:spcBef>
                <a:spcPts val="500"/>
              </a:spcBef>
              <a:buFont typeface="Arial" charset="0"/>
              <a:buChar char="•"/>
            </a:pPr>
            <a:r>
              <a:rPr lang="de-CH" sz="1200" b="1" baseline="0" dirty="0" smtClean="0">
                <a:solidFill>
                  <a:srgbClr val="000000"/>
                </a:solidFill>
              </a:rPr>
              <a:t>Regionale Schutzmechanismen </a:t>
            </a:r>
            <a:r>
              <a:rPr lang="de-CH" sz="1200" b="0" baseline="0" dirty="0" smtClean="0">
                <a:solidFill>
                  <a:srgbClr val="000000"/>
                </a:solidFill>
              </a:rPr>
              <a:t>in Europa, Afrika und Amerika, jedoch nicht in Asien. </a:t>
            </a:r>
            <a:r>
              <a:rPr lang="de-CH" sz="1200" b="0" baseline="0" dirty="0" err="1" smtClean="0">
                <a:solidFill>
                  <a:srgbClr val="000000"/>
                </a:solidFill>
              </a:rPr>
              <a:t>Bsp</a:t>
            </a:r>
            <a:r>
              <a:rPr lang="de-CH" sz="1200" b="0" baseline="0" dirty="0" smtClean="0">
                <a:solidFill>
                  <a:srgbClr val="000000"/>
                </a:solidFill>
              </a:rPr>
              <a:t>: EMRK und </a:t>
            </a:r>
          </a:p>
          <a:p>
            <a:pPr>
              <a:lnSpc>
                <a:spcPct val="150000"/>
              </a:lnSpc>
              <a:spcBef>
                <a:spcPts val="500"/>
              </a:spcBef>
              <a:buFont typeface="Arial" charset="0"/>
              <a:buChar char="•"/>
            </a:pPr>
            <a:r>
              <a:rPr lang="de-CH" sz="1200" b="1" dirty="0" smtClean="0">
                <a:solidFill>
                  <a:srgbClr val="000000"/>
                </a:solidFill>
              </a:rPr>
              <a:t>Nationale </a:t>
            </a:r>
            <a:r>
              <a:rPr lang="de-CH" sz="1200" dirty="0" smtClean="0">
                <a:solidFill>
                  <a:srgbClr val="000000"/>
                </a:solidFill>
              </a:rPr>
              <a:t>Gesetze &amp; Institutionen </a:t>
            </a:r>
            <a:r>
              <a:rPr lang="de-CH" sz="1200" i="1" dirty="0" smtClean="0">
                <a:solidFill>
                  <a:srgbClr val="000000"/>
                </a:solidFill>
              </a:rPr>
              <a:t>(Foto: Schweizer Bundesverfassung).</a:t>
            </a:r>
            <a:r>
              <a:rPr lang="de-DE" b="0" dirty="0" smtClean="0"/>
              <a:t> In erster Linie sind die Staaten und ihre Gerichte für die Umsetzung der Menschenrechte verantwortlich!</a:t>
            </a:r>
            <a:endParaRPr lang="de-CH" sz="1200" i="1" dirty="0" smtClean="0">
              <a:solidFill>
                <a:srgbClr val="000000"/>
              </a:solidFill>
            </a:endParaRPr>
          </a:p>
          <a:p>
            <a:pPr>
              <a:lnSpc>
                <a:spcPct val="150000"/>
              </a:lnSpc>
              <a:spcBef>
                <a:spcPts val="500"/>
              </a:spcBef>
              <a:buFont typeface="Arial" charset="0"/>
              <a:buChar char="•"/>
            </a:pPr>
            <a:endParaRPr lang="de-CH" sz="1200" b="0" i="1" dirty="0" smtClean="0">
              <a:solidFill>
                <a:srgbClr val="000000"/>
              </a:solidFill>
            </a:endParaRPr>
          </a:p>
        </p:txBody>
      </p:sp>
      <p:sp>
        <p:nvSpPr>
          <p:cNvPr id="4" name="Foliennummernplatzhalter 3"/>
          <p:cNvSpPr>
            <a:spLocks noGrp="1"/>
          </p:cNvSpPr>
          <p:nvPr>
            <p:ph type="sldNum" idx="10"/>
          </p:nvPr>
        </p:nvSpPr>
        <p:spPr/>
        <p:txBody>
          <a:bodyPr/>
          <a:lstStyle/>
          <a:p>
            <a:fld id="{82534870-F986-49D6-9865-A57E4E79689A}" type="slidenum">
              <a:rPr lang="de-CH" altLang="de-DE" smtClean="0"/>
              <a:pPr/>
              <a:t>19</a:t>
            </a:fld>
            <a:endParaRPr lang="de-CH" altLang="de-DE"/>
          </a:p>
        </p:txBody>
      </p:sp>
    </p:spTree>
    <p:extLst>
      <p:ext uri="{BB962C8B-B14F-4D97-AF65-F5344CB8AC3E}">
        <p14:creationId xmlns:p14="http://schemas.microsoft.com/office/powerpoint/2010/main" val="343314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CH" dirty="0" smtClean="0"/>
              <a:t>Info: Kampagne I </a:t>
            </a:r>
            <a:r>
              <a:rPr lang="de-CH" dirty="0" err="1" smtClean="0"/>
              <a:t>welcome</a:t>
            </a:r>
            <a:r>
              <a:rPr lang="de-CH" baseline="0" dirty="0" smtClean="0"/>
              <a:t> von AI </a:t>
            </a:r>
            <a:endParaRPr lang="de-CH" dirty="0" smtClean="0"/>
          </a:p>
          <a:p>
            <a:r>
              <a:rPr lang="de-CH" dirty="0" smtClean="0"/>
              <a:t>https://www.amnesty.ch/de/themen/asyl-und-migration</a:t>
            </a:r>
          </a:p>
          <a:p>
            <a:pPr marL="0" indent="0">
              <a:lnSpc>
                <a:spcPct val="150000"/>
              </a:lnSpc>
              <a:spcBef>
                <a:spcPts val="1100"/>
              </a:spcBef>
              <a:buNone/>
            </a:pPr>
            <a:endParaRPr lang="de-CH" dirty="0" smtClean="0">
              <a:sym typeface="Wingdings" panose="05000000000000000000" pitchFamily="2" charset="2"/>
            </a:endParaRPr>
          </a:p>
          <a:p>
            <a:pPr marL="0" indent="0">
              <a:lnSpc>
                <a:spcPct val="150000"/>
              </a:lnSpc>
              <a:spcBef>
                <a:spcPts val="1100"/>
              </a:spcBef>
              <a:buNone/>
            </a:pPr>
            <a:r>
              <a:rPr lang="de-CH" altLang="de-DE" b="1" dirty="0" smtClean="0">
                <a:solidFill>
                  <a:schemeClr val="tx2"/>
                </a:solidFill>
              </a:rPr>
              <a:t>Kritikpunkte aus Sicht der Menschenrechte: </a:t>
            </a:r>
          </a:p>
          <a:p>
            <a:pPr>
              <a:lnSpc>
                <a:spcPct val="100000"/>
              </a:lnSpc>
              <a:spcBef>
                <a:spcPts val="1100"/>
              </a:spcBef>
            </a:pPr>
            <a:r>
              <a:rPr lang="de-DE" altLang="de-DE" dirty="0" smtClean="0">
                <a:solidFill>
                  <a:schemeClr val="tx2"/>
                </a:solidFill>
              </a:rPr>
              <a:t>Ungleiche Verteilung innerhalb von Europa</a:t>
            </a:r>
          </a:p>
          <a:p>
            <a:pPr>
              <a:lnSpc>
                <a:spcPct val="100000"/>
              </a:lnSpc>
              <a:spcBef>
                <a:spcPts val="1100"/>
              </a:spcBef>
            </a:pPr>
            <a:r>
              <a:rPr lang="de-DE" altLang="de-DE" dirty="0" smtClean="0">
                <a:solidFill>
                  <a:schemeClr val="tx2"/>
                </a:solidFill>
              </a:rPr>
              <a:t>Lange Wartefristen</a:t>
            </a:r>
            <a:r>
              <a:rPr lang="de-CH" altLang="de-DE" dirty="0" smtClean="0">
                <a:solidFill>
                  <a:schemeClr val="tx2"/>
                </a:solidFill>
              </a:rPr>
              <a:t> </a:t>
            </a:r>
          </a:p>
          <a:p>
            <a:pPr>
              <a:lnSpc>
                <a:spcPct val="100000"/>
              </a:lnSpc>
              <a:spcBef>
                <a:spcPts val="1100"/>
              </a:spcBef>
            </a:pPr>
            <a:r>
              <a:rPr lang="de-CH" altLang="de-DE" dirty="0" smtClean="0">
                <a:solidFill>
                  <a:schemeClr val="tx2"/>
                </a:solidFill>
              </a:rPr>
              <a:t>Teilweise kein Zugang zu Asylverfahren und/oder unzureichende Prüfung von Gesuchen (insbes. papierlose und Minderjährige)</a:t>
            </a:r>
          </a:p>
          <a:p>
            <a:pPr>
              <a:lnSpc>
                <a:spcPct val="100000"/>
              </a:lnSpc>
              <a:spcBef>
                <a:spcPts val="1100"/>
              </a:spcBef>
            </a:pPr>
            <a:r>
              <a:rPr lang="de-CH" altLang="de-DE" dirty="0" smtClean="0">
                <a:solidFill>
                  <a:schemeClr val="tx2"/>
                </a:solidFill>
              </a:rPr>
              <a:t>Umstrittene Rückschaffungen (Ausschaffungshaft,</a:t>
            </a:r>
            <a:r>
              <a:rPr lang="de-CH" altLang="de-DE" baseline="0" dirty="0" smtClean="0">
                <a:solidFill>
                  <a:schemeClr val="tx2"/>
                </a:solidFill>
              </a:rPr>
              <a:t> Familientrennungen, Ausschaffung in </a:t>
            </a:r>
            <a:r>
              <a:rPr lang="de-CH" altLang="de-DE" baseline="0" dirty="0" err="1" smtClean="0">
                <a:solidFill>
                  <a:schemeClr val="tx2"/>
                </a:solidFill>
              </a:rPr>
              <a:t>t.w</a:t>
            </a:r>
            <a:r>
              <a:rPr lang="de-CH" altLang="de-DE" baseline="0" dirty="0" smtClean="0">
                <a:solidFill>
                  <a:schemeClr val="tx2"/>
                </a:solidFill>
              </a:rPr>
              <a:t>. in </a:t>
            </a:r>
            <a:r>
              <a:rPr lang="de-CH" altLang="de-DE" dirty="0" smtClean="0">
                <a:solidFill>
                  <a:schemeClr val="tx2"/>
                </a:solidFill>
              </a:rPr>
              <a:t>nicht sichere Drittstaaten, z.B. Türkei;</a:t>
            </a:r>
            <a:r>
              <a:rPr lang="de-CH" altLang="de-DE" baseline="0" dirty="0" smtClean="0">
                <a:solidFill>
                  <a:schemeClr val="tx2"/>
                </a:solidFill>
              </a:rPr>
              <a:t> </a:t>
            </a:r>
            <a:r>
              <a:rPr lang="de-CH" altLang="de-DE" dirty="0" smtClean="0">
                <a:solidFill>
                  <a:schemeClr val="tx2"/>
                </a:solidFill>
              </a:rPr>
              <a:t>Gewaltanwendung)</a:t>
            </a:r>
          </a:p>
          <a:p>
            <a:pPr marL="0" indent="0">
              <a:lnSpc>
                <a:spcPct val="100000"/>
              </a:lnSpc>
              <a:spcBef>
                <a:spcPts val="1100"/>
              </a:spcBef>
              <a:buFont typeface="Wingdings" panose="05000000000000000000" pitchFamily="2" charset="2"/>
              <a:buNone/>
            </a:pPr>
            <a:r>
              <a:rPr lang="de-CH" altLang="de-DE" dirty="0" smtClean="0">
                <a:solidFill>
                  <a:schemeClr val="tx2"/>
                </a:solidFill>
              </a:rPr>
              <a:t>Einschränkung des Rechts auf Asyl und weiterer Menschenrechte (auf Unterkunft, Wohlfahrt, Arbeit, Freiheit und Sicherheit)</a:t>
            </a:r>
          </a:p>
          <a:p>
            <a:endParaRPr lang="de-CH" dirty="0" smtClean="0"/>
          </a:p>
          <a:p>
            <a:pPr marL="0" indent="0">
              <a:lnSpc>
                <a:spcPct val="100000"/>
              </a:lnSpc>
              <a:spcBef>
                <a:spcPts val="1100"/>
              </a:spcBef>
              <a:buFont typeface="Wingdings" panose="05000000000000000000" pitchFamily="2" charset="2"/>
              <a:buNone/>
            </a:pPr>
            <a:endParaRPr lang="de-CH" altLang="de-DE" dirty="0" smtClean="0">
              <a:solidFill>
                <a:schemeClr val="tx2"/>
              </a:solidFill>
            </a:endParaRPr>
          </a:p>
          <a:p>
            <a:pPr marL="171450" indent="-171450">
              <a:lnSpc>
                <a:spcPct val="100000"/>
              </a:lnSpc>
              <a:spcBef>
                <a:spcPts val="1100"/>
              </a:spcBef>
              <a:buFont typeface="Wingdings" panose="05000000000000000000" pitchFamily="2" charset="2"/>
              <a:buChar char="à"/>
            </a:pPr>
            <a:r>
              <a:rPr lang="de-CH" altLang="de-DE" dirty="0" smtClean="0">
                <a:solidFill>
                  <a:schemeClr val="tx2"/>
                </a:solidFill>
              </a:rPr>
              <a:t>GLOBALE KAMPAGNE I WELCOME </a:t>
            </a:r>
          </a:p>
          <a:p>
            <a:pPr>
              <a:spcBef>
                <a:spcPts val="1200"/>
              </a:spcBef>
            </a:pPr>
            <a:r>
              <a:rPr lang="de-CH" dirty="0" smtClean="0"/>
              <a:t>Verbesserung der humanitären Versorgung im Konfliktgebiet und den Anrainerstaaten. </a:t>
            </a:r>
          </a:p>
          <a:p>
            <a:pPr>
              <a:spcBef>
                <a:spcPts val="1200"/>
              </a:spcBef>
            </a:pPr>
            <a:r>
              <a:rPr lang="de-CH" dirty="0" smtClean="0"/>
              <a:t>Kampf gegen Menschenrechtsverletzungen im Konfliktgebiet: </a:t>
            </a:r>
            <a:r>
              <a:rPr lang="de-CH" dirty="0" err="1" smtClean="0"/>
              <a:t>Verschwindenlassen</a:t>
            </a:r>
            <a:r>
              <a:rPr lang="de-CH" dirty="0" smtClean="0"/>
              <a:t>, willkürliche Inhaftierungen, Folter, etc. </a:t>
            </a:r>
          </a:p>
          <a:p>
            <a:pPr>
              <a:spcBef>
                <a:spcPts val="1200"/>
              </a:spcBef>
            </a:pPr>
            <a:r>
              <a:rPr lang="de-CH" dirty="0" smtClean="0"/>
              <a:t>Mehr Aufnahmen in Europa und </a:t>
            </a:r>
            <a:br>
              <a:rPr lang="de-CH" dirty="0" smtClean="0"/>
            </a:br>
            <a:r>
              <a:rPr lang="de-CH" dirty="0" smtClean="0"/>
              <a:t>reicheren Ländern (Kampagne Schweiz: «Alles ist besser geschützt als Menschen auf der Flucht). </a:t>
            </a:r>
          </a:p>
          <a:p>
            <a:pPr>
              <a:spcBef>
                <a:spcPts val="1200"/>
              </a:spcBef>
            </a:pPr>
            <a:r>
              <a:rPr lang="de-CH" dirty="0" smtClean="0"/>
              <a:t>Ablehnung von Fremdenfeindlichkeit und</a:t>
            </a:r>
            <a:br>
              <a:rPr lang="de-CH" dirty="0" smtClean="0"/>
            </a:br>
            <a:r>
              <a:rPr lang="de-CH" dirty="0" smtClean="0"/>
              <a:t>hasserfüllten Diskursen, welche </a:t>
            </a:r>
            <a:br>
              <a:rPr lang="de-CH" dirty="0" smtClean="0"/>
            </a:br>
            <a:r>
              <a:rPr lang="de-CH" dirty="0" smtClean="0"/>
              <a:t>Gewaltbereitschaft gegenüber</a:t>
            </a:r>
            <a:br>
              <a:rPr lang="de-CH" dirty="0" smtClean="0"/>
            </a:br>
            <a:r>
              <a:rPr lang="de-CH" dirty="0" smtClean="0"/>
              <a:t>Flüchtlingen erhöhen. </a:t>
            </a:r>
          </a:p>
          <a:p>
            <a:pPr>
              <a:spcBef>
                <a:spcPts val="1200"/>
              </a:spcBef>
            </a:pPr>
            <a:endParaRPr lang="fr-CH" dirty="0" smtClean="0"/>
          </a:p>
          <a:p>
            <a:pPr marL="171450" indent="-171450">
              <a:lnSpc>
                <a:spcPct val="100000"/>
              </a:lnSpc>
              <a:spcBef>
                <a:spcPts val="1100"/>
              </a:spcBef>
              <a:buFont typeface="Wingdings" panose="05000000000000000000" pitchFamily="2" charset="2"/>
              <a:buChar char="à"/>
            </a:pPr>
            <a:endParaRPr lang="de-CH" altLang="de-DE" dirty="0" smtClean="0">
              <a:solidFill>
                <a:schemeClr val="tx2"/>
              </a:solidFill>
            </a:endParaRPr>
          </a:p>
          <a:p>
            <a:endParaRPr lang="de-CH"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H" baseline="0" dirty="0" smtClean="0"/>
          </a:p>
        </p:txBody>
      </p:sp>
      <p:sp>
        <p:nvSpPr>
          <p:cNvPr id="4" name="Espace réservé du numéro de diapositive 3"/>
          <p:cNvSpPr>
            <a:spLocks noGrp="1"/>
          </p:cNvSpPr>
          <p:nvPr>
            <p:ph type="sldNum" sz="quarter" idx="10"/>
          </p:nvPr>
        </p:nvSpPr>
        <p:spPr/>
        <p:txBody>
          <a:bodyPr/>
          <a:lstStyle/>
          <a:p>
            <a:fld id="{B93F0BA7-BF5B-4571-8B9E-1B097BCD9FAE}" type="slidenum">
              <a:rPr lang="de-CH" smtClean="0"/>
              <a:pPr/>
              <a:t>20</a:t>
            </a:fld>
            <a:endParaRPr lang="de-CH"/>
          </a:p>
        </p:txBody>
      </p:sp>
    </p:spTree>
    <p:extLst>
      <p:ext uri="{BB962C8B-B14F-4D97-AF65-F5344CB8AC3E}">
        <p14:creationId xmlns:p14="http://schemas.microsoft.com/office/powerpoint/2010/main" val="2381163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AMNESTY YOUTH </a:t>
            </a:r>
            <a:r>
              <a:rPr lang="fr-CH" dirty="0" err="1" smtClean="0"/>
              <a:t>ist</a:t>
            </a:r>
            <a:r>
              <a:rPr lang="fr-CH" dirty="0" smtClean="0"/>
              <a:t> </a:t>
            </a:r>
            <a:r>
              <a:rPr lang="fr-CH" dirty="0" err="1" smtClean="0"/>
              <a:t>ein</a:t>
            </a:r>
            <a:r>
              <a:rPr lang="fr-CH" dirty="0" smtClean="0"/>
              <a:t> </a:t>
            </a:r>
            <a:r>
              <a:rPr lang="fr-CH" dirty="0" err="1" smtClean="0"/>
              <a:t>Netzwerk</a:t>
            </a:r>
            <a:r>
              <a:rPr lang="fr-CH" dirty="0" smtClean="0"/>
              <a:t> </a:t>
            </a:r>
            <a:r>
              <a:rPr lang="fr-CH" dirty="0" err="1" smtClean="0"/>
              <a:t>für</a:t>
            </a:r>
            <a:r>
              <a:rPr lang="fr-CH" dirty="0" smtClean="0"/>
              <a:t> </a:t>
            </a:r>
            <a:r>
              <a:rPr lang="fr-CH" dirty="0" err="1" smtClean="0"/>
              <a:t>alle</a:t>
            </a:r>
            <a:r>
              <a:rPr lang="fr-CH" dirty="0" smtClean="0"/>
              <a:t> </a:t>
            </a:r>
            <a:r>
              <a:rPr lang="fr-CH" dirty="0" err="1" smtClean="0"/>
              <a:t>Jugendlichen</a:t>
            </a:r>
            <a:r>
              <a:rPr lang="fr-CH" dirty="0" smtClean="0"/>
              <a:t> </a:t>
            </a:r>
            <a:r>
              <a:rPr lang="fr-CH" dirty="0" err="1" smtClean="0"/>
              <a:t>unter</a:t>
            </a:r>
            <a:r>
              <a:rPr lang="fr-CH" dirty="0" smtClean="0"/>
              <a:t> 26 in der Schweiz, die </a:t>
            </a:r>
            <a:r>
              <a:rPr lang="fr-CH" dirty="0" err="1" smtClean="0"/>
              <a:t>die</a:t>
            </a:r>
            <a:r>
              <a:rPr lang="fr-CH" dirty="0" smtClean="0"/>
              <a:t> </a:t>
            </a:r>
            <a:r>
              <a:rPr lang="fr-CH" dirty="0" err="1" smtClean="0"/>
              <a:t>Welt</a:t>
            </a:r>
            <a:r>
              <a:rPr lang="fr-CH" dirty="0" smtClean="0"/>
              <a:t> </a:t>
            </a:r>
            <a:r>
              <a:rPr lang="fr-CH" dirty="0" err="1" smtClean="0"/>
              <a:t>verändern</a:t>
            </a:r>
            <a:r>
              <a:rPr lang="fr-CH" dirty="0" smtClean="0"/>
              <a:t> </a:t>
            </a:r>
            <a:r>
              <a:rPr lang="fr-CH" dirty="0" err="1" smtClean="0"/>
              <a:t>wollen</a:t>
            </a:r>
            <a:r>
              <a:rPr lang="fr-CH"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 </a:t>
            </a:r>
          </a:p>
          <a:p>
            <a:r>
              <a:rPr lang="fr-CH" dirty="0" err="1" smtClean="0"/>
              <a:t>Jede</a:t>
            </a:r>
            <a:r>
              <a:rPr lang="fr-CH" dirty="0" smtClean="0"/>
              <a:t> Person, die von den </a:t>
            </a:r>
            <a:r>
              <a:rPr lang="fr-CH" dirty="0" err="1" smtClean="0"/>
              <a:t>Menschenrechten</a:t>
            </a:r>
            <a:r>
              <a:rPr lang="fr-CH" dirty="0" smtClean="0"/>
              <a:t> </a:t>
            </a:r>
            <a:r>
              <a:rPr lang="fr-CH" dirty="0" err="1" smtClean="0"/>
              <a:t>begeistert</a:t>
            </a:r>
            <a:r>
              <a:rPr lang="fr-CH" dirty="0" smtClean="0"/>
              <a:t> </a:t>
            </a:r>
            <a:r>
              <a:rPr lang="fr-CH" dirty="0" err="1" smtClean="0"/>
              <a:t>ist</a:t>
            </a:r>
            <a:r>
              <a:rPr lang="fr-CH" dirty="0" smtClean="0"/>
              <a:t>, </a:t>
            </a:r>
            <a:r>
              <a:rPr lang="fr-CH" dirty="0" err="1" smtClean="0"/>
              <a:t>ist</a:t>
            </a:r>
            <a:r>
              <a:rPr lang="fr-CH" dirty="0" smtClean="0"/>
              <a:t> </a:t>
            </a:r>
            <a:r>
              <a:rPr lang="fr-CH" dirty="0" err="1" smtClean="0"/>
              <a:t>herzlich</a:t>
            </a:r>
            <a:r>
              <a:rPr lang="fr-CH" dirty="0" smtClean="0"/>
              <a:t> </a:t>
            </a:r>
            <a:r>
              <a:rPr lang="fr-CH" dirty="0" err="1" smtClean="0"/>
              <a:t>willkommen</a:t>
            </a:r>
            <a:r>
              <a:rPr lang="fr-CH" dirty="0" smtClean="0"/>
              <a:t>. </a:t>
            </a:r>
          </a:p>
          <a:p>
            <a:endParaRPr lang="fr-CH" dirty="0" smtClean="0"/>
          </a:p>
          <a:p>
            <a:r>
              <a:rPr lang="fr-CH" dirty="0" smtClean="0"/>
              <a:t>AMNESTY YOUTH </a:t>
            </a:r>
            <a:r>
              <a:rPr lang="fr-CH" dirty="0" err="1" smtClean="0"/>
              <a:t>ist</a:t>
            </a:r>
            <a:r>
              <a:rPr lang="fr-CH" dirty="0" smtClean="0"/>
              <a:t> gratis und </a:t>
            </a:r>
            <a:r>
              <a:rPr lang="fr-CH" dirty="0" err="1" smtClean="0"/>
              <a:t>ohne</a:t>
            </a:r>
            <a:r>
              <a:rPr lang="fr-CH" baseline="0" dirty="0" smtClean="0"/>
              <a:t> Spam</a:t>
            </a:r>
            <a:r>
              <a:rPr lang="fr-CH" dirty="0" smtClean="0"/>
              <a:t>. </a:t>
            </a:r>
            <a:r>
              <a:rPr lang="fr-CH" dirty="0" err="1" smtClean="0"/>
              <a:t>Mitglieder</a:t>
            </a:r>
            <a:r>
              <a:rPr lang="fr-CH" baseline="0" dirty="0" smtClean="0"/>
              <a:t> </a:t>
            </a:r>
            <a:r>
              <a:rPr lang="fr-CH" baseline="0" dirty="0" err="1" smtClean="0"/>
              <a:t>erhalten</a:t>
            </a:r>
            <a:r>
              <a:rPr lang="fr-CH" baseline="0" dirty="0" smtClean="0"/>
              <a:t> pro </a:t>
            </a:r>
            <a:r>
              <a:rPr lang="fr-CH" baseline="0" dirty="0" err="1" smtClean="0"/>
              <a:t>Jahr</a:t>
            </a:r>
            <a:r>
              <a:rPr lang="fr-CH" baseline="0" dirty="0" smtClean="0"/>
              <a:t> </a:t>
            </a:r>
            <a:r>
              <a:rPr lang="fr-CH" baseline="0" dirty="0" err="1" smtClean="0"/>
              <a:t>zehn</a:t>
            </a:r>
            <a:r>
              <a:rPr lang="fr-CH" baseline="0" dirty="0" smtClean="0"/>
              <a:t> Emails mit </a:t>
            </a:r>
            <a:r>
              <a:rPr lang="fr-CH" baseline="0" dirty="0" err="1" smtClean="0"/>
              <a:t>konkreten</a:t>
            </a:r>
            <a:r>
              <a:rPr lang="fr-CH" baseline="0" dirty="0" smtClean="0"/>
              <a:t> </a:t>
            </a:r>
            <a:r>
              <a:rPr lang="fr-CH" baseline="0" dirty="0" err="1" smtClean="0"/>
              <a:t>Vorschlägen</a:t>
            </a:r>
            <a:r>
              <a:rPr lang="fr-CH" baseline="0" dirty="0" smtClean="0"/>
              <a:t>, </a:t>
            </a:r>
            <a:r>
              <a:rPr lang="fr-CH" baseline="0" dirty="0" err="1" smtClean="0"/>
              <a:t>wie</a:t>
            </a:r>
            <a:r>
              <a:rPr lang="fr-CH" baseline="0" dirty="0" smtClean="0"/>
              <a:t> </a:t>
            </a:r>
            <a:r>
              <a:rPr lang="fr-CH" baseline="0" dirty="0" err="1" smtClean="0"/>
              <a:t>sie</a:t>
            </a:r>
            <a:r>
              <a:rPr lang="fr-CH" baseline="0" dirty="0" smtClean="0"/>
              <a:t> </a:t>
            </a:r>
            <a:r>
              <a:rPr lang="fr-CH" baseline="0" dirty="0" err="1" smtClean="0"/>
              <a:t>sich</a:t>
            </a:r>
            <a:r>
              <a:rPr lang="fr-CH" baseline="0" dirty="0" smtClean="0"/>
              <a:t> von </a:t>
            </a:r>
            <a:r>
              <a:rPr lang="fr-CH" baseline="0" dirty="0" err="1" smtClean="0"/>
              <a:t>zuhause</a:t>
            </a:r>
            <a:r>
              <a:rPr lang="fr-CH" baseline="0" dirty="0" smtClean="0"/>
              <a:t> </a:t>
            </a:r>
            <a:r>
              <a:rPr lang="fr-CH" baseline="0" dirty="0" err="1" smtClean="0"/>
              <a:t>aus</a:t>
            </a:r>
            <a:r>
              <a:rPr lang="fr-CH" baseline="0" dirty="0" smtClean="0"/>
              <a:t> per </a:t>
            </a:r>
            <a:r>
              <a:rPr lang="fr-CH" baseline="0" dirty="0" err="1" smtClean="0"/>
              <a:t>Mausklick</a:t>
            </a:r>
            <a:r>
              <a:rPr lang="fr-CH" baseline="0" dirty="0" smtClean="0"/>
              <a:t> </a:t>
            </a:r>
            <a:r>
              <a:rPr lang="fr-CH" baseline="0" dirty="0" err="1" smtClean="0"/>
              <a:t>oder</a:t>
            </a:r>
            <a:r>
              <a:rPr lang="fr-CH" baseline="0" dirty="0" smtClean="0"/>
              <a:t> an </a:t>
            </a:r>
            <a:r>
              <a:rPr lang="fr-CH" baseline="0" dirty="0" err="1" smtClean="0"/>
              <a:t>einem</a:t>
            </a:r>
            <a:r>
              <a:rPr lang="fr-CH" baseline="0" dirty="0" smtClean="0"/>
              <a:t> der </a:t>
            </a:r>
            <a:r>
              <a:rPr lang="fr-CH" baseline="0" dirty="0" err="1" smtClean="0"/>
              <a:t>nationalen</a:t>
            </a:r>
            <a:r>
              <a:rPr lang="fr-CH" baseline="0" dirty="0" smtClean="0"/>
              <a:t> </a:t>
            </a:r>
            <a:r>
              <a:rPr lang="fr-CH" baseline="0" dirty="0" err="1" smtClean="0"/>
              <a:t>Treffen</a:t>
            </a:r>
            <a:r>
              <a:rPr lang="fr-CH" baseline="0" dirty="0" smtClean="0"/>
              <a:t> </a:t>
            </a:r>
            <a:r>
              <a:rPr lang="fr-CH" baseline="0" dirty="0" err="1" smtClean="0"/>
              <a:t>für</a:t>
            </a:r>
            <a:r>
              <a:rPr lang="fr-CH" baseline="0" dirty="0" smtClean="0"/>
              <a:t> die </a:t>
            </a:r>
            <a:r>
              <a:rPr lang="fr-CH" baseline="0" dirty="0" err="1" smtClean="0"/>
              <a:t>Menschenrechte</a:t>
            </a:r>
            <a:r>
              <a:rPr lang="fr-CH" baseline="0" dirty="0" smtClean="0"/>
              <a:t> </a:t>
            </a:r>
            <a:r>
              <a:rPr lang="fr-CH" baseline="0" dirty="0" err="1" smtClean="0"/>
              <a:t>einsetzen</a:t>
            </a:r>
            <a:r>
              <a:rPr lang="fr-CH" baseline="0" dirty="0" smtClean="0"/>
              <a:t> </a:t>
            </a:r>
            <a:r>
              <a:rPr lang="fr-CH" baseline="0" dirty="0" err="1" smtClean="0"/>
              <a:t>können</a:t>
            </a:r>
            <a:r>
              <a:rPr lang="fr-CH" baseline="0" dirty="0" smtClean="0"/>
              <a:t>.  </a:t>
            </a:r>
          </a:p>
          <a:p>
            <a:endParaRPr lang="fr-CH"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AMNESTY YOUTH </a:t>
            </a:r>
            <a:r>
              <a:rPr lang="fr-CH" dirty="0" err="1" smtClean="0"/>
              <a:t>hat</a:t>
            </a:r>
            <a:r>
              <a:rPr lang="fr-CH" dirty="0" smtClean="0"/>
              <a:t> in der Schweiz</a:t>
            </a:r>
            <a:r>
              <a:rPr lang="fr-CH" baseline="0" dirty="0" smtClean="0"/>
              <a:t> </a:t>
            </a:r>
            <a:r>
              <a:rPr lang="fr-CH" baseline="0" dirty="0" err="1" smtClean="0"/>
              <a:t>schon</a:t>
            </a:r>
            <a:r>
              <a:rPr lang="fr-CH" baseline="0" dirty="0" smtClean="0"/>
              <a:t> </a:t>
            </a:r>
            <a:r>
              <a:rPr lang="fr-CH" dirty="0" smtClean="0"/>
              <a:t>4’500 </a:t>
            </a:r>
            <a:r>
              <a:rPr lang="fr-CH" dirty="0" err="1" smtClean="0"/>
              <a:t>Mitglieder</a:t>
            </a:r>
            <a:r>
              <a:rPr lang="fr-CH"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Anmelden</a:t>
            </a:r>
            <a:r>
              <a:rPr lang="fr-CH" dirty="0" smtClean="0"/>
              <a:t> </a:t>
            </a:r>
            <a:r>
              <a:rPr lang="fr-CH" dirty="0" err="1" smtClean="0"/>
              <a:t>auf</a:t>
            </a:r>
            <a:r>
              <a:rPr lang="fr-CH" baseline="0" dirty="0" smtClean="0"/>
              <a:t> amnestyyouth.ch und AMNESTY YOUTH </a:t>
            </a:r>
            <a:r>
              <a:rPr lang="fr-CH" baseline="0" dirty="0" err="1" smtClean="0"/>
              <a:t>auf</a:t>
            </a:r>
            <a:r>
              <a:rPr lang="fr-CH" baseline="0" dirty="0" smtClean="0"/>
              <a:t> </a:t>
            </a:r>
            <a:r>
              <a:rPr lang="fr-CH" baseline="0" dirty="0" err="1" smtClean="0"/>
              <a:t>Snapchat</a:t>
            </a:r>
            <a:r>
              <a:rPr lang="fr-CH" baseline="0" dirty="0" smtClean="0"/>
              <a:t> </a:t>
            </a:r>
            <a:r>
              <a:rPr lang="fr-CH" baseline="0" dirty="0" err="1" smtClean="0"/>
              <a:t>folgen</a:t>
            </a:r>
            <a:r>
              <a:rPr lang="fr-CH" baseline="0" dirty="0" smtClean="0"/>
              <a:t>!</a:t>
            </a:r>
            <a:endParaRPr lang="fr-CH" dirty="0" smtClean="0"/>
          </a:p>
          <a:p>
            <a:endParaRPr lang="fr-CH" dirty="0" smtClean="0"/>
          </a:p>
          <a:p>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H" dirty="0" err="1" smtClean="0"/>
              <a:t>Video</a:t>
            </a:r>
            <a:r>
              <a:rPr lang="fr-CH" dirty="0" smtClean="0"/>
              <a:t>: </a:t>
            </a:r>
            <a:r>
              <a:rPr lang="fr-CH" dirty="0" smtClean="0">
                <a:hlinkClick r:id="rId3"/>
              </a:rPr>
              <a:t>https://www.youtube.com/watch?v=7YZM20gza3c</a:t>
            </a:r>
            <a:r>
              <a:rPr lang="fr-CH" dirty="0" smtClean="0"/>
              <a:t> </a:t>
            </a:r>
          </a:p>
          <a:p>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H" dirty="0" smtClean="0"/>
          </a:p>
          <a:p>
            <a:endParaRPr lang="de-CH" dirty="0"/>
          </a:p>
        </p:txBody>
      </p:sp>
      <p:sp>
        <p:nvSpPr>
          <p:cNvPr id="4" name="Foliennummernplatzhalter 3"/>
          <p:cNvSpPr>
            <a:spLocks noGrp="1"/>
          </p:cNvSpPr>
          <p:nvPr>
            <p:ph type="sldNum" sz="quarter" idx="10"/>
          </p:nvPr>
        </p:nvSpPr>
        <p:spPr/>
        <p:txBody>
          <a:bodyPr/>
          <a:lstStyle/>
          <a:p>
            <a:fld id="{822996FD-F1FB-4739-A1F6-43517AFC3780}" type="slidenum">
              <a:rPr lang="de-CH" smtClean="0">
                <a:solidFill>
                  <a:prstClr val="black"/>
                </a:solidFill>
              </a:rPr>
              <a:pPr/>
              <a:t>21</a:t>
            </a:fld>
            <a:endParaRPr lang="de-CH">
              <a:solidFill>
                <a:prstClr val="black"/>
              </a:solidFill>
            </a:endParaRPr>
          </a:p>
        </p:txBody>
      </p:sp>
    </p:spTree>
    <p:extLst>
      <p:ext uri="{BB962C8B-B14F-4D97-AF65-F5344CB8AC3E}">
        <p14:creationId xmlns:p14="http://schemas.microsoft.com/office/powerpoint/2010/main" val="362586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u="none" kern="1200" dirty="0" smtClean="0">
                <a:solidFill>
                  <a:schemeClr val="tx1"/>
                </a:solidFill>
                <a:effectLst/>
                <a:latin typeface="+mn-lt"/>
                <a:ea typeface="+mn-ea"/>
                <a:cs typeface="+mn-cs"/>
              </a:rPr>
              <a:t>Film</a:t>
            </a:r>
            <a:r>
              <a:rPr lang="de-CH" sz="1200" b="1" u="none" kern="1200" baseline="0" dirty="0" smtClean="0">
                <a:solidFill>
                  <a:schemeClr val="tx1"/>
                </a:solidFill>
                <a:effectLst/>
                <a:latin typeface="+mn-lt"/>
                <a:ea typeface="+mn-ea"/>
                <a:cs typeface="+mn-cs"/>
              </a:rPr>
              <a:t> MR in zwei Minuten erklärt von AI</a:t>
            </a:r>
            <a:r>
              <a:rPr lang="de-CH" sz="1200" u="none"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u="none" kern="1200" dirty="0" smtClean="0">
                <a:solidFill>
                  <a:schemeClr val="tx1"/>
                </a:solidFill>
                <a:effectLst/>
                <a:latin typeface="+mn-lt"/>
                <a:ea typeface="+mn-ea"/>
                <a:cs typeface="+mn-cs"/>
              </a:rPr>
              <a:t>www.amnesty.ch/de/schule-kurse/schule/sek-ii/unterrichtsmaterial/video</a:t>
            </a:r>
          </a:p>
          <a:p>
            <a:endParaRPr lang="de-CH" sz="1200" b="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3</a:t>
            </a:fld>
            <a:endParaRPr lang="de-CH"/>
          </a:p>
        </p:txBody>
      </p:sp>
    </p:spTree>
    <p:extLst>
      <p:ext uri="{BB962C8B-B14F-4D97-AF65-F5344CB8AC3E}">
        <p14:creationId xmlns:p14="http://schemas.microsoft.com/office/powerpoint/2010/main" val="146863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Die AEMR wurde 1948 nach dem 2. Weltkrieg an der Uno-Generalversammlung in Paris (damals temporärer Sitz der Uno) verabschiedet. Sie ist die erste Festschreibung der Menschenrechte auf internationaler Ebene. Die AEMR ist mit über 360 Sprachen der am meisten übersetzte Text weltweit.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b="1" i="1" dirty="0" smtClean="0">
                <a:latin typeface="Arial" panose="020B0604020202020204" pitchFamily="34" charset="0"/>
              </a:rPr>
              <a:t>AEMR</a:t>
            </a:r>
            <a:r>
              <a:rPr lang="en-US" altLang="de-DE" b="1" i="1" baseline="0" dirty="0" smtClean="0">
                <a:latin typeface="Arial" panose="020B0604020202020204" pitchFamily="34" charset="0"/>
              </a:rPr>
              <a:t> </a:t>
            </a:r>
            <a:r>
              <a:rPr lang="en-US" altLang="de-DE" b="1" i="1" baseline="0" dirty="0" err="1" smtClean="0">
                <a:latin typeface="Arial" panose="020B0604020202020204" pitchFamily="34" charset="0"/>
              </a:rPr>
              <a:t>verteilen</a:t>
            </a:r>
            <a:r>
              <a:rPr lang="en-US" altLang="de-DE" b="1" i="1" baseline="0" dirty="0" smtClean="0">
                <a:latin typeface="Arial" panose="020B0604020202020204" pitchFamily="34" charset="0"/>
              </a:rPr>
              <a:t>!</a:t>
            </a:r>
          </a:p>
          <a:p>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de-DE" sz="1200" b="0" i="1" u="none" strike="noStrike" kern="1200" baseline="0" dirty="0" smtClean="0">
                <a:solidFill>
                  <a:schemeClr val="tx1"/>
                </a:solidFill>
                <a:latin typeface="+mn-lt"/>
                <a:ea typeface="+mn-ea"/>
                <a:cs typeface="+mn-cs"/>
              </a:rPr>
              <a:t>Fragen an die </a:t>
            </a:r>
            <a:r>
              <a:rPr lang="de-DE" sz="1200" b="0" i="1" u="none" strike="noStrike" kern="1200" baseline="0" dirty="0" err="1" smtClean="0">
                <a:solidFill>
                  <a:schemeClr val="tx1"/>
                </a:solidFill>
                <a:latin typeface="+mn-lt"/>
                <a:ea typeface="+mn-ea"/>
                <a:cs typeface="+mn-cs"/>
              </a:rPr>
              <a:t>SuS</a:t>
            </a:r>
            <a:r>
              <a:rPr lang="de-DE" sz="1200" b="0" i="1"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de-DE" sz="1200" b="0" i="1" u="none" strike="noStrike" kern="1200" baseline="0" dirty="0" smtClean="0">
                <a:solidFill>
                  <a:schemeClr val="tx1"/>
                </a:solidFill>
                <a:latin typeface="+mn-lt"/>
                <a:ea typeface="+mn-ea"/>
                <a:cs typeface="+mn-cs"/>
              </a:rPr>
              <a:t>Wisst ihr wer die Frau auf dem Foto ist? (Eleanor Roosevelt, die einzige Frau, die an der AEMR mitgearbeitet hat).</a:t>
            </a:r>
          </a:p>
          <a:p>
            <a:pPr marL="171450" indent="-171450">
              <a:buFont typeface="Arial" panose="020B0604020202020204" pitchFamily="34" charset="0"/>
              <a:buChar char="•"/>
            </a:pPr>
            <a:r>
              <a:rPr lang="de-DE" sz="1200" b="0" i="1" u="none" strike="noStrike" kern="1200" baseline="0" dirty="0" smtClean="0">
                <a:solidFill>
                  <a:schemeClr val="tx1"/>
                </a:solidFill>
                <a:latin typeface="+mn-lt"/>
                <a:ea typeface="+mn-ea"/>
                <a:cs typeface="+mn-cs"/>
              </a:rPr>
              <a:t>Kennt ihr diesen Saal? Wisst ihr wo das ist? (Das ist der Saal im UNO-Hauptquartier in New York, wo die Generalversammlung stattfindet. Alle Staaten sind da vertreten).</a:t>
            </a:r>
            <a:endParaRPr lang="de-CH" i="1" dirty="0" smtClean="0"/>
          </a:p>
          <a:p>
            <a:endParaRPr lang="de-CH" i="1" dirty="0"/>
          </a:p>
        </p:txBody>
      </p:sp>
      <p:sp>
        <p:nvSpPr>
          <p:cNvPr id="4" name="Foliennummernplatzhalter 3"/>
          <p:cNvSpPr>
            <a:spLocks noGrp="1"/>
          </p:cNvSpPr>
          <p:nvPr>
            <p:ph type="sldNum" sz="quarter" idx="10"/>
          </p:nvPr>
        </p:nvSpPr>
        <p:spPr/>
        <p:txBody>
          <a:bodyPr/>
          <a:lstStyle/>
          <a:p>
            <a:fld id="{86F1739E-DF27-4CE3-9144-FE7EA7FE8308}" type="slidenum">
              <a:rPr lang="de-CH" smtClean="0"/>
              <a:t>4</a:t>
            </a:fld>
            <a:endParaRPr lang="de-CH"/>
          </a:p>
        </p:txBody>
      </p:sp>
    </p:spTree>
    <p:extLst>
      <p:ext uri="{BB962C8B-B14F-4D97-AF65-F5344CB8AC3E}">
        <p14:creationId xmlns:p14="http://schemas.microsoft.com/office/powerpoint/2010/main" val="373584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1" u="none" strike="noStrike" kern="1200" baseline="0" dirty="0" smtClean="0">
                <a:solidFill>
                  <a:schemeClr val="tx1"/>
                </a:solidFill>
                <a:latin typeface="+mn-lt"/>
                <a:ea typeface="+mn-ea"/>
                <a:cs typeface="+mn-cs"/>
              </a:rPr>
              <a:t>Als Einleitung können die Jugendlichen gefragt werden, ob sie Beispiele von Menschenrechten kennen. </a:t>
            </a:r>
            <a:endParaRPr lang="de-D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mn-lt"/>
                <a:ea typeface="+mn-ea"/>
                <a:cs typeface="+mn-cs"/>
              </a:rPr>
              <a:t>Menschenrechte (MR) gehören Dir! Sie schützen den Einzelnen vor Übergriffen des Staates und der Staat ist für die Einhaltung der Menschenrechte verantwortlich. Menschenrechte schützen die Würde des Menschen und stehen jedem einzelnen Menschen zu. Sie gelten unabhängig von Herkunft, Geschlecht oder Religion und sind universell und immer gültig. Niemand kann Dir Deine Menschenrechte wegnehmen. Es gibt 30 Menschenrechtsartikel in der Allgemeinen Erklärung der Menschenrechte (AEMR). Diese schützen Dich unter anderem vor Folter, Misshandlung und Diskriminierung. Sie gewährleisten Dir zum Beispiel auch das Recht auf Deine eigene Meinung.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kern="1200" dirty="0" smtClean="0">
                <a:solidFill>
                  <a:schemeClr val="tx1"/>
                </a:solidFill>
                <a:effectLst/>
                <a:latin typeface="+mn-lt"/>
                <a:ea typeface="+mn-ea"/>
                <a:cs typeface="+mn-cs"/>
              </a:rPr>
              <a:t>Die</a:t>
            </a:r>
            <a:r>
              <a:rPr lang="fr-CH" sz="1200" kern="1200" baseline="0" dirty="0" smtClean="0">
                <a:solidFill>
                  <a:schemeClr val="tx1"/>
                </a:solidFill>
                <a:effectLst/>
                <a:latin typeface="+mn-lt"/>
                <a:ea typeface="+mn-ea"/>
                <a:cs typeface="+mn-cs"/>
              </a:rPr>
              <a:t> AEMR </a:t>
            </a:r>
            <a:r>
              <a:rPr lang="fr-CH" sz="1200" kern="1200" baseline="0" dirty="0" err="1" smtClean="0">
                <a:solidFill>
                  <a:schemeClr val="tx1"/>
                </a:solidFill>
                <a:effectLst/>
                <a:latin typeface="+mn-lt"/>
                <a:ea typeface="+mn-ea"/>
                <a:cs typeface="+mn-cs"/>
              </a:rPr>
              <a:t>ist</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wie</a:t>
            </a:r>
            <a:r>
              <a:rPr lang="fr-CH" sz="1200" kern="1200" baseline="0" dirty="0" smtClean="0">
                <a:solidFill>
                  <a:schemeClr val="tx1"/>
                </a:solidFill>
                <a:effectLst/>
                <a:latin typeface="+mn-lt"/>
                <a:ea typeface="+mn-ea"/>
                <a:cs typeface="+mn-cs"/>
              </a:rPr>
              <a:t> der Name </a:t>
            </a:r>
            <a:r>
              <a:rPr lang="fr-CH" sz="1200" kern="1200" baseline="0" dirty="0" err="1" smtClean="0">
                <a:solidFill>
                  <a:schemeClr val="tx1"/>
                </a:solidFill>
                <a:effectLst/>
                <a:latin typeface="+mn-lt"/>
                <a:ea typeface="+mn-ea"/>
                <a:cs typeface="+mn-cs"/>
              </a:rPr>
              <a:t>schon</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sagt</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eine</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Erklärung</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doch</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seit</a:t>
            </a:r>
            <a:r>
              <a:rPr lang="fr-CH" sz="1200" kern="1200" baseline="0" dirty="0" smtClean="0">
                <a:solidFill>
                  <a:schemeClr val="tx1"/>
                </a:solidFill>
                <a:effectLst/>
                <a:latin typeface="+mn-lt"/>
                <a:ea typeface="+mn-ea"/>
                <a:cs typeface="+mn-cs"/>
              </a:rPr>
              <a:t> der </a:t>
            </a:r>
            <a:r>
              <a:rPr lang="fr-CH" sz="1200" kern="1200" baseline="0" dirty="0" err="1" smtClean="0">
                <a:solidFill>
                  <a:schemeClr val="tx1"/>
                </a:solidFill>
                <a:effectLst/>
                <a:latin typeface="+mn-lt"/>
                <a:ea typeface="+mn-ea"/>
                <a:cs typeface="+mn-cs"/>
              </a:rPr>
              <a:t>Annhme</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hat</a:t>
            </a:r>
            <a:r>
              <a:rPr lang="fr-CH" sz="1200" kern="1200" baseline="0" dirty="0" smtClean="0">
                <a:solidFill>
                  <a:schemeClr val="tx1"/>
                </a:solidFill>
                <a:effectLst/>
                <a:latin typeface="+mn-lt"/>
                <a:ea typeface="+mn-ea"/>
                <a:cs typeface="+mn-cs"/>
              </a:rPr>
              <a:t> die </a:t>
            </a:r>
            <a:r>
              <a:rPr lang="fr-CH" sz="1200" kern="1200" baseline="0" dirty="0" err="1" smtClean="0">
                <a:solidFill>
                  <a:schemeClr val="tx1"/>
                </a:solidFill>
                <a:effectLst/>
                <a:latin typeface="+mn-lt"/>
                <a:ea typeface="+mn-ea"/>
                <a:cs typeface="+mn-cs"/>
              </a:rPr>
              <a:t>Generalversammlung</a:t>
            </a:r>
            <a:r>
              <a:rPr lang="fr-CH" sz="1200" kern="1200" baseline="0" dirty="0" smtClean="0">
                <a:solidFill>
                  <a:schemeClr val="tx1"/>
                </a:solidFill>
                <a:effectLst/>
                <a:latin typeface="+mn-lt"/>
                <a:ea typeface="+mn-ea"/>
                <a:cs typeface="+mn-cs"/>
              </a:rPr>
              <a:t> der UNO </a:t>
            </a:r>
            <a:r>
              <a:rPr lang="fr-CH" sz="1200" kern="1200" baseline="0" dirty="0" err="1" smtClean="0">
                <a:solidFill>
                  <a:schemeClr val="tx1"/>
                </a:solidFill>
                <a:effectLst/>
                <a:latin typeface="+mn-lt"/>
                <a:ea typeface="+mn-ea"/>
                <a:cs typeface="+mn-cs"/>
              </a:rPr>
              <a:t>mehrere</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Konventionen</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erarbeitet</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darunter</a:t>
            </a:r>
            <a:r>
              <a:rPr lang="fr-CH" sz="1200" kern="1200" baseline="0" dirty="0" smtClean="0">
                <a:solidFill>
                  <a:schemeClr val="tx1"/>
                </a:solidFill>
                <a:effectLst/>
                <a:latin typeface="+mn-lt"/>
                <a:ea typeface="+mn-ea"/>
                <a:cs typeface="+mn-cs"/>
              </a:rPr>
              <a:t> die </a:t>
            </a:r>
            <a:r>
              <a:rPr lang="fr-CH" sz="1200" kern="1200" baseline="0" dirty="0" err="1" smtClean="0">
                <a:solidFill>
                  <a:schemeClr val="tx1"/>
                </a:solidFill>
                <a:effectLst/>
                <a:latin typeface="+mn-lt"/>
                <a:ea typeface="+mn-ea"/>
                <a:cs typeface="+mn-cs"/>
              </a:rPr>
              <a:t>Kinderrechtskonvention</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oder</a:t>
            </a:r>
            <a:r>
              <a:rPr lang="fr-CH" sz="1200" kern="1200" baseline="0" dirty="0" smtClean="0">
                <a:solidFill>
                  <a:schemeClr val="tx1"/>
                </a:solidFill>
                <a:effectLst/>
                <a:latin typeface="+mn-lt"/>
                <a:ea typeface="+mn-ea"/>
                <a:cs typeface="+mn-cs"/>
              </a:rPr>
              <a:t> die </a:t>
            </a:r>
            <a:r>
              <a:rPr lang="fr-CH" sz="1200" kern="1200" baseline="0" dirty="0" err="1" smtClean="0">
                <a:solidFill>
                  <a:schemeClr val="tx1"/>
                </a:solidFill>
                <a:effectLst/>
                <a:latin typeface="+mn-lt"/>
                <a:ea typeface="+mn-ea"/>
                <a:cs typeface="+mn-cs"/>
              </a:rPr>
              <a:t>Antifolterkonvention</a:t>
            </a:r>
            <a:r>
              <a:rPr lang="fr-CH" sz="1200" kern="1200" baseline="0" dirty="0" smtClean="0">
                <a:solidFill>
                  <a:schemeClr val="tx1"/>
                </a:solidFill>
                <a:effectLst/>
                <a:latin typeface="+mn-lt"/>
                <a:ea typeface="+mn-ea"/>
                <a:cs typeface="+mn-cs"/>
              </a:rPr>
              <a:t>. Die Schweiz </a:t>
            </a:r>
            <a:r>
              <a:rPr lang="fr-CH" sz="1200" kern="1200" baseline="0" dirty="0" err="1" smtClean="0">
                <a:solidFill>
                  <a:schemeClr val="tx1"/>
                </a:solidFill>
                <a:effectLst/>
                <a:latin typeface="+mn-lt"/>
                <a:ea typeface="+mn-ea"/>
                <a:cs typeface="+mn-cs"/>
              </a:rPr>
              <a:t>hat</a:t>
            </a:r>
            <a:r>
              <a:rPr lang="fr-CH" sz="1200" kern="1200" baseline="0" dirty="0" smtClean="0">
                <a:solidFill>
                  <a:schemeClr val="tx1"/>
                </a:solidFill>
                <a:effectLst/>
                <a:latin typeface="+mn-lt"/>
                <a:ea typeface="+mn-ea"/>
                <a:cs typeface="+mn-cs"/>
              </a:rPr>
              <a:t> die </a:t>
            </a:r>
            <a:r>
              <a:rPr lang="fr-CH" sz="1200" kern="1200" baseline="0" dirty="0" err="1" smtClean="0">
                <a:solidFill>
                  <a:schemeClr val="tx1"/>
                </a:solidFill>
                <a:effectLst/>
                <a:latin typeface="+mn-lt"/>
                <a:ea typeface="+mn-ea"/>
                <a:cs typeface="+mn-cs"/>
              </a:rPr>
              <a:t>meisten</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Konventionen</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ratifiziert</a:t>
            </a:r>
            <a:r>
              <a:rPr lang="fr-CH" sz="1200" kern="1200" baseline="0" dirty="0" smtClean="0">
                <a:solidFill>
                  <a:schemeClr val="tx1"/>
                </a:solidFill>
                <a:effectLst/>
                <a:latin typeface="+mn-lt"/>
                <a:ea typeface="+mn-ea"/>
                <a:cs typeface="+mn-cs"/>
              </a:rPr>
              <a:t>. </a:t>
            </a:r>
            <a:endParaRPr lang="fr-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fld id="{86F1739E-DF27-4CE3-9144-FE7EA7FE8308}" type="slidenum">
              <a:rPr lang="de-CH" smtClean="0"/>
              <a:t>5</a:t>
            </a:fld>
            <a:endParaRPr lang="de-CH"/>
          </a:p>
        </p:txBody>
      </p:sp>
    </p:spTree>
    <p:extLst>
      <p:ext uri="{BB962C8B-B14F-4D97-AF65-F5344CB8AC3E}">
        <p14:creationId xmlns:p14="http://schemas.microsoft.com/office/powerpoint/2010/main" val="138542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sz="1200" kern="1200" dirty="0" err="1" smtClean="0">
                <a:solidFill>
                  <a:schemeClr val="tx1"/>
                </a:solidFill>
                <a:effectLst/>
                <a:latin typeface="+mn-lt"/>
                <a:ea typeface="+mn-ea"/>
                <a:cs typeface="+mn-cs"/>
              </a:rPr>
              <a:t>Einige</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Beispiele</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bringen</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aus</a:t>
            </a:r>
            <a:r>
              <a:rPr lang="fr-CH" sz="1200" kern="1200" baseline="0" dirty="0" smtClean="0">
                <a:solidFill>
                  <a:schemeClr val="tx1"/>
                </a:solidFill>
                <a:effectLst/>
                <a:latin typeface="+mn-lt"/>
                <a:ea typeface="+mn-ea"/>
                <a:cs typeface="+mn-cs"/>
              </a:rPr>
              <a:t> der AEMR: Hier </a:t>
            </a:r>
            <a:r>
              <a:rPr lang="fr-CH" sz="1200" kern="1200" baseline="0" dirty="0" err="1" smtClean="0">
                <a:solidFill>
                  <a:schemeClr val="tx1"/>
                </a:solidFill>
                <a:effectLst/>
                <a:latin typeface="+mn-lt"/>
                <a:ea typeface="+mn-ea"/>
                <a:cs typeface="+mn-cs"/>
              </a:rPr>
              <a:t>Artikel</a:t>
            </a:r>
            <a:r>
              <a:rPr lang="fr-CH" sz="1200" kern="1200" baseline="0" dirty="0" smtClean="0">
                <a:solidFill>
                  <a:schemeClr val="tx1"/>
                </a:solidFill>
                <a:effectLst/>
                <a:latin typeface="+mn-lt"/>
                <a:ea typeface="+mn-ea"/>
                <a:cs typeface="+mn-cs"/>
              </a:rPr>
              <a:t> 1 «</a:t>
            </a:r>
            <a:r>
              <a:rPr lang="fr-CH" sz="1200" kern="1200" baseline="0" dirty="0" err="1" smtClean="0">
                <a:solidFill>
                  <a:schemeClr val="tx1"/>
                </a:solidFill>
                <a:effectLst/>
                <a:latin typeface="+mn-lt"/>
                <a:ea typeface="+mn-ea"/>
                <a:cs typeface="+mn-cs"/>
              </a:rPr>
              <a:t>Freiheit</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Gleichheit</a:t>
            </a:r>
            <a:r>
              <a:rPr lang="fr-CH" sz="1200" kern="1200" baseline="0" dirty="0" smtClean="0">
                <a:solidFill>
                  <a:schemeClr val="tx1"/>
                </a:solidFill>
                <a:effectLst/>
                <a:latin typeface="+mn-lt"/>
                <a:ea typeface="+mn-ea"/>
                <a:cs typeface="+mn-cs"/>
              </a:rPr>
              <a:t>, </a:t>
            </a:r>
            <a:r>
              <a:rPr lang="fr-CH" sz="1200" kern="1200" baseline="0" dirty="0" err="1" smtClean="0">
                <a:solidFill>
                  <a:schemeClr val="tx1"/>
                </a:solidFill>
                <a:effectLst/>
                <a:latin typeface="+mn-lt"/>
                <a:ea typeface="+mn-ea"/>
                <a:cs typeface="+mn-cs"/>
              </a:rPr>
              <a:t>Brüderlichkeit</a:t>
            </a:r>
            <a:r>
              <a:rPr lang="fr-CH" sz="1200" kern="1200" baseline="0" dirty="0" smtClean="0">
                <a:solidFill>
                  <a:schemeClr val="tx1"/>
                </a:solidFill>
                <a:effectLst/>
                <a:latin typeface="+mn-lt"/>
                <a:ea typeface="+mn-ea"/>
                <a:cs typeface="+mn-cs"/>
              </a:rPr>
              <a:t>» </a:t>
            </a:r>
            <a:endParaRPr lang="fr-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de-DE" b="1" i="1" dirty="0" smtClean="0">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de-DE" dirty="0" smtClean="0">
              <a:latin typeface="Arial" panose="020B0604020202020204" pitchFamily="34" charset="0"/>
            </a:endParaRPr>
          </a:p>
          <a:p>
            <a:endParaRPr lang="de-CH" i="1" dirty="0"/>
          </a:p>
        </p:txBody>
      </p:sp>
      <p:sp>
        <p:nvSpPr>
          <p:cNvPr id="4" name="Foliennummernplatzhalter 3"/>
          <p:cNvSpPr>
            <a:spLocks noGrp="1"/>
          </p:cNvSpPr>
          <p:nvPr>
            <p:ph type="sldNum" sz="quarter" idx="10"/>
          </p:nvPr>
        </p:nvSpPr>
        <p:spPr/>
        <p:txBody>
          <a:bodyPr/>
          <a:lstStyle/>
          <a:p>
            <a:fld id="{86F1739E-DF27-4CE3-9144-FE7EA7FE8308}" type="slidenum">
              <a:rPr lang="de-CH" smtClean="0"/>
              <a:t>6</a:t>
            </a:fld>
            <a:endParaRPr lang="de-CH"/>
          </a:p>
        </p:txBody>
      </p:sp>
    </p:spTree>
    <p:extLst>
      <p:ext uri="{BB962C8B-B14F-4D97-AF65-F5344CB8AC3E}">
        <p14:creationId xmlns:p14="http://schemas.microsoft.com/office/powerpoint/2010/main" val="92566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b="0" i="0" dirty="0" smtClean="0"/>
              <a:t>Frage: Um welchen Artikel</a:t>
            </a:r>
            <a:r>
              <a:rPr lang="de-CH" b="0" i="0" baseline="0" dirty="0" smtClean="0"/>
              <a:t> handelt es sich hier? (AEMR Art. 2). Ausserdem können die </a:t>
            </a:r>
            <a:r>
              <a:rPr lang="de-CH" b="0" i="0" baseline="0" dirty="0" err="1" smtClean="0"/>
              <a:t>SuS</a:t>
            </a:r>
            <a:r>
              <a:rPr lang="de-CH" b="0" i="0" baseline="0" dirty="0" smtClean="0"/>
              <a:t> gefragt werden, was ihnen unter «sonstigem Stand» noch so einfällt (z.B. Behinderung, Alter, körperliche Diskriminierung, wenn man nicht den gültigen Normen entspricht, etc.)</a:t>
            </a:r>
            <a:endParaRPr lang="de-CH" b="0" i="0" dirty="0" smtClean="0"/>
          </a:p>
          <a:p>
            <a:endParaRPr lang="fr-CH"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CH" i="1" dirty="0" smtClean="0"/>
              <a:t>Frage:</a:t>
            </a:r>
            <a:r>
              <a:rPr lang="de-CH" i="1" baseline="0" dirty="0" smtClean="0"/>
              <a:t> Findet ihr ein Recht, das Flüchtende schützt? (AEMR Art. 14) </a:t>
            </a:r>
            <a:endParaRPr lang="de-CH" i="1" dirty="0" smtClean="0"/>
          </a:p>
          <a:p>
            <a:endParaRPr lang="de-CH" b="0" i="0" dirty="0"/>
          </a:p>
        </p:txBody>
      </p:sp>
      <p:sp>
        <p:nvSpPr>
          <p:cNvPr id="4" name="Foliennummernplatzhalter 3"/>
          <p:cNvSpPr>
            <a:spLocks noGrp="1"/>
          </p:cNvSpPr>
          <p:nvPr>
            <p:ph type="sldNum" sz="quarter" idx="10"/>
          </p:nvPr>
        </p:nvSpPr>
        <p:spPr/>
        <p:txBody>
          <a:bodyPr/>
          <a:lstStyle/>
          <a:p>
            <a:fld id="{86F1739E-DF27-4CE3-9144-FE7EA7FE8308}" type="slidenum">
              <a:rPr lang="de-CH" smtClean="0"/>
              <a:t>7</a:t>
            </a:fld>
            <a:endParaRPr lang="de-CH"/>
          </a:p>
        </p:txBody>
      </p:sp>
    </p:spTree>
    <p:extLst>
      <p:ext uri="{BB962C8B-B14F-4D97-AF65-F5344CB8AC3E}">
        <p14:creationId xmlns:p14="http://schemas.microsoft.com/office/powerpoint/2010/main" val="2270308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Es </a:t>
            </a:r>
            <a:r>
              <a:rPr lang="fr-CH" dirty="0" err="1" smtClean="0"/>
              <a:t>ist</a:t>
            </a:r>
            <a:r>
              <a:rPr lang="fr-CH" dirty="0" smtClean="0"/>
              <a:t> </a:t>
            </a:r>
            <a:r>
              <a:rPr lang="fr-CH" dirty="0" err="1" smtClean="0"/>
              <a:t>ein</a:t>
            </a:r>
            <a:r>
              <a:rPr lang="fr-CH" dirty="0" smtClean="0"/>
              <a:t> </a:t>
            </a:r>
            <a:r>
              <a:rPr lang="fr-CH" dirty="0" err="1" smtClean="0"/>
              <a:t>sehr</a:t>
            </a:r>
            <a:r>
              <a:rPr lang="fr-CH" dirty="0" smtClean="0"/>
              <a:t> </a:t>
            </a:r>
            <a:r>
              <a:rPr lang="fr-CH" dirty="0" err="1" smtClean="0"/>
              <a:t>vereinfachendes</a:t>
            </a:r>
            <a:r>
              <a:rPr lang="fr-CH" dirty="0" smtClean="0"/>
              <a:t> </a:t>
            </a:r>
            <a:r>
              <a:rPr lang="fr-CH" dirty="0" err="1" smtClean="0"/>
              <a:t>Schema</a:t>
            </a:r>
            <a:r>
              <a:rPr lang="fr-CH" dirty="0" smtClean="0"/>
              <a:t>,</a:t>
            </a:r>
            <a:r>
              <a:rPr lang="fr-CH" baseline="0" dirty="0" smtClean="0"/>
              <a:t> </a:t>
            </a:r>
            <a:r>
              <a:rPr lang="fr-CH" baseline="0" dirty="0" err="1" smtClean="0"/>
              <a:t>das</a:t>
            </a:r>
            <a:r>
              <a:rPr lang="fr-CH" baseline="0" dirty="0" smtClean="0"/>
              <a:t> den </a:t>
            </a:r>
            <a:r>
              <a:rPr lang="fr-CH" baseline="0" dirty="0" err="1" smtClean="0"/>
              <a:t>möglichen</a:t>
            </a:r>
            <a:r>
              <a:rPr lang="fr-CH" baseline="0" dirty="0" smtClean="0"/>
              <a:t> </a:t>
            </a:r>
            <a:r>
              <a:rPr lang="fr-CH" baseline="0" dirty="0" err="1" smtClean="0"/>
              <a:t>Einfluss</a:t>
            </a:r>
            <a:r>
              <a:rPr lang="fr-CH" baseline="0" dirty="0" smtClean="0"/>
              <a:t> der </a:t>
            </a:r>
            <a:r>
              <a:rPr lang="fr-CH" baseline="0" dirty="0" err="1" smtClean="0"/>
              <a:t>Medien</a:t>
            </a:r>
            <a:r>
              <a:rPr lang="fr-CH" baseline="0" dirty="0" smtClean="0"/>
              <a:t> </a:t>
            </a:r>
            <a:r>
              <a:rPr lang="fr-CH" baseline="0" dirty="0" err="1" smtClean="0"/>
              <a:t>auf</a:t>
            </a:r>
            <a:r>
              <a:rPr lang="fr-CH" baseline="0" dirty="0" smtClean="0"/>
              <a:t> </a:t>
            </a:r>
            <a:r>
              <a:rPr lang="fr-CH" baseline="0" dirty="0" err="1" smtClean="0"/>
              <a:t>politische</a:t>
            </a:r>
            <a:r>
              <a:rPr lang="fr-CH" baseline="0" dirty="0" smtClean="0"/>
              <a:t> </a:t>
            </a:r>
            <a:r>
              <a:rPr lang="fr-CH" baseline="0" dirty="0" err="1" smtClean="0"/>
              <a:t>Entscheidungen</a:t>
            </a:r>
            <a:r>
              <a:rPr lang="fr-CH" baseline="0" dirty="0" smtClean="0"/>
              <a:t> </a:t>
            </a:r>
            <a:r>
              <a:rPr lang="fr-CH" baseline="0" dirty="0" err="1" smtClean="0"/>
              <a:t>aufzeigt</a:t>
            </a:r>
            <a:r>
              <a:rPr lang="fr-CH" baseline="0" dirty="0" smtClean="0"/>
              <a:t>. </a:t>
            </a:r>
            <a:endParaRPr lang="fr-CH" dirty="0" smtClean="0"/>
          </a:p>
          <a:p>
            <a:endParaRPr lang="fr-CH" dirty="0" smtClean="0"/>
          </a:p>
          <a:p>
            <a:r>
              <a:rPr lang="fr-CH" baseline="0" dirty="0" err="1" smtClean="0"/>
              <a:t>Das</a:t>
            </a:r>
            <a:r>
              <a:rPr lang="fr-CH" baseline="0" dirty="0" smtClean="0"/>
              <a:t> </a:t>
            </a:r>
            <a:r>
              <a:rPr lang="fr-CH" baseline="0" dirty="0" err="1" smtClean="0"/>
              <a:t>Ziel</a:t>
            </a:r>
            <a:r>
              <a:rPr lang="fr-CH" baseline="0" dirty="0" smtClean="0"/>
              <a:t> </a:t>
            </a:r>
            <a:r>
              <a:rPr lang="fr-CH" baseline="0" dirty="0" err="1" smtClean="0"/>
              <a:t>ist</a:t>
            </a:r>
            <a:r>
              <a:rPr lang="fr-CH" baseline="0" dirty="0" smtClean="0"/>
              <a:t>, </a:t>
            </a:r>
            <a:r>
              <a:rPr lang="fr-CH" baseline="0" dirty="0" err="1" smtClean="0"/>
              <a:t>dass</a:t>
            </a:r>
            <a:r>
              <a:rPr lang="fr-CH" baseline="0" dirty="0" smtClean="0"/>
              <a:t> </a:t>
            </a:r>
            <a:r>
              <a:rPr lang="fr-CH" baseline="0" dirty="0" err="1" smtClean="0"/>
              <a:t>BürgerInnen</a:t>
            </a:r>
            <a:r>
              <a:rPr lang="fr-CH" baseline="0" dirty="0" smtClean="0"/>
              <a:t> </a:t>
            </a:r>
            <a:r>
              <a:rPr lang="fr-CH" baseline="0" dirty="0" err="1" smtClean="0"/>
              <a:t>verschiedene</a:t>
            </a:r>
            <a:r>
              <a:rPr lang="fr-CH" baseline="0" dirty="0" smtClean="0"/>
              <a:t> </a:t>
            </a:r>
            <a:r>
              <a:rPr lang="fr-CH" baseline="0" dirty="0" err="1" smtClean="0"/>
              <a:t>Medienmitteilungen</a:t>
            </a:r>
            <a:r>
              <a:rPr lang="fr-CH" baseline="0" dirty="0" smtClean="0"/>
              <a:t> </a:t>
            </a:r>
            <a:r>
              <a:rPr lang="fr-CH" baseline="0" dirty="0" err="1" smtClean="0"/>
              <a:t>erhalten</a:t>
            </a:r>
            <a:r>
              <a:rPr lang="fr-CH" baseline="0" dirty="0" smtClean="0"/>
              <a:t> (TV, Radio, social media, Presse, </a:t>
            </a:r>
            <a:r>
              <a:rPr lang="fr-CH" baseline="0" dirty="0" err="1" smtClean="0"/>
              <a:t>Newskanäle</a:t>
            </a:r>
            <a:r>
              <a:rPr lang="fr-CH" baseline="0" dirty="0" smtClean="0"/>
              <a:t>, etc.) </a:t>
            </a:r>
            <a:r>
              <a:rPr lang="fr-CH" baseline="0" dirty="0" err="1" smtClean="0"/>
              <a:t>Diese</a:t>
            </a:r>
            <a:r>
              <a:rPr lang="fr-CH" baseline="0" dirty="0" smtClean="0"/>
              <a:t> </a:t>
            </a:r>
            <a:r>
              <a:rPr lang="fr-CH" baseline="0" dirty="0" err="1" smtClean="0"/>
              <a:t>Informationen</a:t>
            </a:r>
            <a:r>
              <a:rPr lang="fr-CH" baseline="0" dirty="0" smtClean="0"/>
              <a:t> </a:t>
            </a:r>
            <a:r>
              <a:rPr lang="fr-CH" baseline="0" dirty="0" err="1" smtClean="0"/>
              <a:t>können</a:t>
            </a:r>
            <a:r>
              <a:rPr lang="fr-CH" baseline="0" dirty="0" smtClean="0"/>
              <a:t> die </a:t>
            </a:r>
            <a:r>
              <a:rPr lang="fr-CH" baseline="0" dirty="0" err="1" smtClean="0"/>
              <a:t>Wahrnehmung</a:t>
            </a:r>
            <a:r>
              <a:rPr lang="fr-CH" baseline="0" dirty="0" smtClean="0"/>
              <a:t> der </a:t>
            </a:r>
            <a:r>
              <a:rPr lang="fr-CH" baseline="0" dirty="0" err="1" smtClean="0"/>
              <a:t>Individuen</a:t>
            </a:r>
            <a:r>
              <a:rPr lang="fr-CH" baseline="0" dirty="0" smtClean="0"/>
              <a:t> </a:t>
            </a:r>
            <a:r>
              <a:rPr lang="fr-CH" baseline="0" dirty="0" err="1" smtClean="0"/>
              <a:t>prägen</a:t>
            </a:r>
            <a:r>
              <a:rPr lang="fr-CH" baseline="0" dirty="0" smtClean="0"/>
              <a:t>, </a:t>
            </a:r>
            <a:r>
              <a:rPr lang="fr-CH" baseline="0" dirty="0" err="1" smtClean="0"/>
              <a:t>was</a:t>
            </a:r>
            <a:r>
              <a:rPr lang="fr-CH" baseline="0" dirty="0" smtClean="0"/>
              <a:t> </a:t>
            </a:r>
            <a:r>
              <a:rPr lang="fr-CH" baseline="0" dirty="0" err="1" smtClean="0"/>
              <a:t>wiederum</a:t>
            </a:r>
            <a:r>
              <a:rPr lang="fr-CH" baseline="0" dirty="0" smtClean="0"/>
              <a:t> </a:t>
            </a:r>
            <a:r>
              <a:rPr lang="fr-CH" baseline="0" dirty="0" err="1" smtClean="0"/>
              <a:t>politische</a:t>
            </a:r>
            <a:r>
              <a:rPr lang="fr-CH" baseline="0" dirty="0" smtClean="0"/>
              <a:t> </a:t>
            </a:r>
            <a:r>
              <a:rPr lang="fr-CH" baseline="0" dirty="0" err="1" smtClean="0"/>
              <a:t>Entscheidungen</a:t>
            </a:r>
            <a:r>
              <a:rPr lang="fr-CH" baseline="0" dirty="0" smtClean="0"/>
              <a:t> </a:t>
            </a:r>
            <a:r>
              <a:rPr lang="fr-CH" baseline="0" dirty="0" err="1" smtClean="0"/>
              <a:t>beeinflussen</a:t>
            </a:r>
            <a:r>
              <a:rPr lang="fr-CH" baseline="0" dirty="0" smtClean="0"/>
              <a:t> </a:t>
            </a:r>
            <a:r>
              <a:rPr lang="fr-CH" baseline="0" dirty="0" err="1" smtClean="0"/>
              <a:t>kann</a:t>
            </a:r>
            <a:r>
              <a:rPr lang="fr-CH" baseline="0" dirty="0" smtClean="0"/>
              <a:t>. Die </a:t>
            </a:r>
            <a:r>
              <a:rPr lang="fr-CH" baseline="0" dirty="0" err="1" smtClean="0"/>
              <a:t>Informationen</a:t>
            </a:r>
            <a:r>
              <a:rPr lang="fr-CH" baseline="0" dirty="0" smtClean="0"/>
              <a:t>, die </a:t>
            </a:r>
            <a:r>
              <a:rPr lang="fr-CH" baseline="0" dirty="0" err="1" smtClean="0"/>
              <a:t>wir</a:t>
            </a:r>
            <a:r>
              <a:rPr lang="fr-CH" baseline="0" dirty="0" smtClean="0"/>
              <a:t> </a:t>
            </a:r>
            <a:r>
              <a:rPr lang="fr-CH" baseline="0" dirty="0" err="1" smtClean="0"/>
              <a:t>erhalten</a:t>
            </a:r>
            <a:r>
              <a:rPr lang="fr-CH" baseline="0" dirty="0" smtClean="0"/>
              <a:t>, </a:t>
            </a:r>
            <a:r>
              <a:rPr lang="fr-CH" baseline="0" dirty="0" err="1" smtClean="0"/>
              <a:t>können</a:t>
            </a:r>
            <a:r>
              <a:rPr lang="fr-CH" baseline="0" dirty="0" smtClean="0"/>
              <a:t> </a:t>
            </a:r>
            <a:r>
              <a:rPr lang="fr-CH" baseline="0" dirty="0" err="1" smtClean="0"/>
              <a:t>also</a:t>
            </a:r>
            <a:r>
              <a:rPr lang="fr-CH" baseline="0" dirty="0" smtClean="0"/>
              <a:t> </a:t>
            </a:r>
            <a:r>
              <a:rPr lang="fr-CH" baseline="0" dirty="0" err="1" smtClean="0"/>
              <a:t>unser</a:t>
            </a:r>
            <a:r>
              <a:rPr lang="fr-CH" baseline="0" dirty="0" smtClean="0"/>
              <a:t> </a:t>
            </a:r>
            <a:r>
              <a:rPr lang="fr-CH" baseline="0" dirty="0" err="1" smtClean="0"/>
              <a:t>Verhalten</a:t>
            </a:r>
            <a:r>
              <a:rPr lang="fr-CH" baseline="0" dirty="0" smtClean="0"/>
              <a:t> </a:t>
            </a:r>
            <a:r>
              <a:rPr lang="fr-CH" baseline="0" dirty="0" err="1" smtClean="0"/>
              <a:t>beeinflussen</a:t>
            </a:r>
            <a:r>
              <a:rPr lang="fr-CH" baseline="0" dirty="0" smtClean="0"/>
              <a:t>. </a:t>
            </a:r>
          </a:p>
          <a:p>
            <a:endParaRPr lang="fr-CH" baseline="0" dirty="0" smtClean="0"/>
          </a:p>
          <a:p>
            <a:r>
              <a:rPr lang="fr-CH" baseline="0" dirty="0" smtClean="0"/>
              <a:t>Die </a:t>
            </a:r>
            <a:r>
              <a:rPr lang="fr-CH" baseline="0" dirty="0" err="1" smtClean="0"/>
              <a:t>einfachste</a:t>
            </a:r>
            <a:r>
              <a:rPr lang="fr-CH" baseline="0" dirty="0" smtClean="0"/>
              <a:t> </a:t>
            </a:r>
            <a:r>
              <a:rPr lang="fr-CH" baseline="0" dirty="0" err="1" smtClean="0"/>
              <a:t>und</a:t>
            </a:r>
            <a:r>
              <a:rPr lang="fr-CH" baseline="0" dirty="0" smtClean="0"/>
              <a:t> </a:t>
            </a:r>
            <a:r>
              <a:rPr lang="fr-CH" baseline="0" dirty="0" err="1" smtClean="0"/>
              <a:t>zugleich</a:t>
            </a:r>
            <a:r>
              <a:rPr lang="fr-CH" baseline="0" dirty="0" smtClean="0"/>
              <a:t> </a:t>
            </a:r>
            <a:r>
              <a:rPr lang="fr-CH" baseline="0" dirty="0" err="1" smtClean="0"/>
              <a:t>wirksamste</a:t>
            </a:r>
            <a:r>
              <a:rPr lang="fr-CH" baseline="0" dirty="0" smtClean="0"/>
              <a:t> </a:t>
            </a:r>
            <a:r>
              <a:rPr lang="fr-CH" baseline="0" dirty="0" err="1" smtClean="0"/>
              <a:t>Medienmitteilung</a:t>
            </a:r>
            <a:r>
              <a:rPr lang="fr-CH" baseline="0" dirty="0" smtClean="0"/>
              <a:t> </a:t>
            </a:r>
            <a:r>
              <a:rPr lang="fr-CH" baseline="0" dirty="0" err="1" smtClean="0"/>
              <a:t>sind</a:t>
            </a:r>
            <a:r>
              <a:rPr lang="fr-CH" baseline="0" dirty="0" smtClean="0"/>
              <a:t> </a:t>
            </a:r>
            <a:r>
              <a:rPr lang="fr-CH" baseline="0" dirty="0" err="1" smtClean="0"/>
              <a:t>Bilder</a:t>
            </a:r>
            <a:r>
              <a:rPr lang="fr-CH" baseline="0" dirty="0" smtClean="0"/>
              <a:t>. </a:t>
            </a:r>
            <a:r>
              <a:rPr lang="fr-CH" baseline="0" dirty="0" err="1" smtClean="0"/>
              <a:t>Bilder</a:t>
            </a:r>
            <a:r>
              <a:rPr lang="fr-CH" baseline="0" dirty="0" smtClean="0"/>
              <a:t> </a:t>
            </a:r>
            <a:r>
              <a:rPr lang="fr-CH" baseline="0" dirty="0" err="1" smtClean="0"/>
              <a:t>haben</a:t>
            </a:r>
            <a:r>
              <a:rPr lang="fr-CH" baseline="0" dirty="0" smtClean="0"/>
              <a:t> </a:t>
            </a:r>
            <a:r>
              <a:rPr lang="fr-CH" baseline="0" dirty="0" err="1" smtClean="0"/>
              <a:t>eine</a:t>
            </a:r>
            <a:r>
              <a:rPr lang="fr-CH" baseline="0" dirty="0" smtClean="0"/>
              <a:t> </a:t>
            </a:r>
            <a:r>
              <a:rPr lang="fr-CH" baseline="0" dirty="0" err="1" smtClean="0"/>
              <a:t>stärkere</a:t>
            </a:r>
            <a:r>
              <a:rPr lang="fr-CH" baseline="0" dirty="0" smtClean="0"/>
              <a:t> </a:t>
            </a:r>
            <a:r>
              <a:rPr lang="fr-CH" baseline="0" dirty="0" err="1" smtClean="0"/>
              <a:t>Wirkung</a:t>
            </a:r>
            <a:r>
              <a:rPr lang="fr-CH" baseline="0" dirty="0" smtClean="0"/>
              <a:t> </a:t>
            </a:r>
            <a:r>
              <a:rPr lang="fr-CH" baseline="0" dirty="0" err="1" smtClean="0"/>
              <a:t>als</a:t>
            </a:r>
            <a:r>
              <a:rPr lang="fr-CH" baseline="0" dirty="0" smtClean="0"/>
              <a:t> Zahlen (</a:t>
            </a:r>
            <a:r>
              <a:rPr lang="fr-CH" baseline="0" dirty="0" err="1" smtClean="0"/>
              <a:t>Statistiken</a:t>
            </a:r>
            <a:r>
              <a:rPr lang="fr-CH" baseline="0" dirty="0" smtClean="0"/>
              <a:t>) </a:t>
            </a:r>
            <a:r>
              <a:rPr lang="fr-CH" baseline="0" dirty="0" err="1" smtClean="0"/>
              <a:t>und</a:t>
            </a:r>
            <a:r>
              <a:rPr lang="fr-CH" baseline="0" dirty="0" smtClean="0"/>
              <a:t> </a:t>
            </a:r>
            <a:r>
              <a:rPr lang="fr-CH" baseline="0" dirty="0" err="1" smtClean="0"/>
              <a:t>beeinflussen</a:t>
            </a:r>
            <a:r>
              <a:rPr lang="fr-CH" baseline="0" dirty="0" smtClean="0"/>
              <a:t> </a:t>
            </a:r>
            <a:r>
              <a:rPr lang="fr-CH" baseline="0" dirty="0" err="1" smtClean="0"/>
              <a:t>unser</a:t>
            </a:r>
            <a:r>
              <a:rPr lang="fr-CH" baseline="0" dirty="0" smtClean="0"/>
              <a:t> </a:t>
            </a:r>
            <a:r>
              <a:rPr lang="fr-CH" baseline="0" dirty="0" err="1" smtClean="0"/>
              <a:t>Verhalten</a:t>
            </a:r>
            <a:r>
              <a:rPr lang="fr-CH" baseline="0" dirty="0" smtClean="0"/>
              <a:t>. </a:t>
            </a:r>
            <a:r>
              <a:rPr lang="fr-CH" baseline="0" dirty="0" err="1" smtClean="0"/>
              <a:t>Sie</a:t>
            </a:r>
            <a:r>
              <a:rPr lang="fr-CH" baseline="0" dirty="0" smtClean="0"/>
              <a:t> </a:t>
            </a:r>
            <a:r>
              <a:rPr lang="fr-CH" baseline="0" dirty="0" err="1" smtClean="0"/>
              <a:t>können</a:t>
            </a:r>
            <a:r>
              <a:rPr lang="fr-CH" baseline="0" dirty="0" smtClean="0"/>
              <a:t> </a:t>
            </a:r>
            <a:r>
              <a:rPr lang="fr-CH" baseline="0" dirty="0" err="1" smtClean="0"/>
              <a:t>als</a:t>
            </a:r>
            <a:r>
              <a:rPr lang="fr-CH" baseline="0" dirty="0" smtClean="0"/>
              <a:t> </a:t>
            </a:r>
            <a:r>
              <a:rPr lang="fr-CH" baseline="0" dirty="0" err="1" smtClean="0"/>
              <a:t>Beispiel</a:t>
            </a:r>
            <a:r>
              <a:rPr lang="fr-CH" baseline="0" dirty="0" smtClean="0"/>
              <a:t> </a:t>
            </a:r>
            <a:r>
              <a:rPr lang="fr-CH" baseline="0" dirty="0" err="1" smtClean="0"/>
              <a:t>das</a:t>
            </a:r>
            <a:r>
              <a:rPr lang="fr-CH" baseline="0" dirty="0" smtClean="0"/>
              <a:t> </a:t>
            </a:r>
            <a:r>
              <a:rPr lang="fr-CH" baseline="0" dirty="0" err="1" smtClean="0"/>
              <a:t>Bild</a:t>
            </a:r>
            <a:r>
              <a:rPr lang="fr-CH" baseline="0" dirty="0" smtClean="0"/>
              <a:t> von </a:t>
            </a:r>
            <a:r>
              <a:rPr lang="fr-CH" baseline="0" dirty="0" err="1" smtClean="0"/>
              <a:t>Aylan</a:t>
            </a:r>
            <a:r>
              <a:rPr lang="fr-CH" baseline="0" dirty="0" smtClean="0"/>
              <a:t> </a:t>
            </a:r>
            <a:r>
              <a:rPr lang="fr-CH" baseline="0" dirty="0" err="1" smtClean="0"/>
              <a:t>Kurdi</a:t>
            </a:r>
            <a:r>
              <a:rPr lang="fr-CH" baseline="0" dirty="0" smtClean="0"/>
              <a:t> </a:t>
            </a:r>
            <a:r>
              <a:rPr lang="fr-CH" baseline="0" dirty="0" err="1" smtClean="0"/>
              <a:t>am</a:t>
            </a:r>
            <a:r>
              <a:rPr lang="fr-CH" baseline="0" dirty="0" smtClean="0"/>
              <a:t> Strand </a:t>
            </a:r>
            <a:r>
              <a:rPr lang="fr-CH" baseline="0" dirty="0" err="1" smtClean="0"/>
              <a:t>zeigen</a:t>
            </a:r>
            <a:r>
              <a:rPr lang="fr-CH" baseline="0" dirty="0" smtClean="0"/>
              <a:t>. </a:t>
            </a:r>
            <a:r>
              <a:rPr lang="fr-CH" baseline="0" dirty="0" err="1" smtClean="0"/>
              <a:t>Eine</a:t>
            </a:r>
            <a:r>
              <a:rPr lang="fr-CH" baseline="0" dirty="0" smtClean="0"/>
              <a:t> </a:t>
            </a:r>
            <a:r>
              <a:rPr lang="fr-CH" baseline="0" dirty="0" err="1" smtClean="0"/>
              <a:t>Studie</a:t>
            </a:r>
            <a:r>
              <a:rPr lang="fr-CH" baseline="0" dirty="0" smtClean="0"/>
              <a:t> </a:t>
            </a:r>
            <a:r>
              <a:rPr lang="fr-CH" baseline="0" dirty="0" err="1" smtClean="0"/>
              <a:t>zeigt</a:t>
            </a:r>
            <a:r>
              <a:rPr lang="fr-CH" baseline="0" dirty="0" smtClean="0"/>
              <a:t>, </a:t>
            </a:r>
            <a:r>
              <a:rPr lang="fr-CH" baseline="0" dirty="0" err="1" smtClean="0"/>
              <a:t>dass</a:t>
            </a:r>
            <a:r>
              <a:rPr lang="fr-CH" baseline="0" dirty="0" smtClean="0"/>
              <a:t> in der </a:t>
            </a:r>
            <a:r>
              <a:rPr lang="fr-CH" baseline="0" dirty="0" err="1" smtClean="0"/>
              <a:t>Folge</a:t>
            </a:r>
            <a:r>
              <a:rPr lang="fr-CH" baseline="0" dirty="0" smtClean="0"/>
              <a:t> der </a:t>
            </a:r>
            <a:r>
              <a:rPr lang="fr-CH" baseline="0" dirty="0" err="1" smtClean="0"/>
              <a:t>Publikation</a:t>
            </a:r>
            <a:r>
              <a:rPr lang="fr-CH" baseline="0" dirty="0" smtClean="0"/>
              <a:t> von </a:t>
            </a:r>
            <a:r>
              <a:rPr lang="fr-CH" baseline="0" dirty="0" err="1" smtClean="0"/>
              <a:t>diesem</a:t>
            </a:r>
            <a:r>
              <a:rPr lang="fr-CH" baseline="0" dirty="0" smtClean="0"/>
              <a:t> </a:t>
            </a:r>
            <a:r>
              <a:rPr lang="fr-CH" baseline="0" dirty="0" err="1" smtClean="0"/>
              <a:t>Bild</a:t>
            </a:r>
            <a:r>
              <a:rPr lang="fr-CH" baseline="0" dirty="0" smtClean="0"/>
              <a:t> die </a:t>
            </a:r>
            <a:r>
              <a:rPr lang="fr-CH" baseline="0" dirty="0" err="1" smtClean="0"/>
              <a:t>Spenden</a:t>
            </a:r>
            <a:r>
              <a:rPr lang="fr-CH" baseline="0" dirty="0" smtClean="0"/>
              <a:t> </a:t>
            </a:r>
            <a:r>
              <a:rPr lang="fr-CH" baseline="0" dirty="0" err="1" smtClean="0"/>
              <a:t>für</a:t>
            </a:r>
            <a:r>
              <a:rPr lang="fr-CH" baseline="0" dirty="0" smtClean="0"/>
              <a:t> </a:t>
            </a:r>
            <a:r>
              <a:rPr lang="fr-CH" baseline="0" dirty="0" err="1" smtClean="0"/>
              <a:t>das</a:t>
            </a:r>
            <a:r>
              <a:rPr lang="fr-CH" baseline="0" dirty="0" smtClean="0"/>
              <a:t> </a:t>
            </a:r>
            <a:r>
              <a:rPr lang="fr-CH" baseline="0" dirty="0" err="1" smtClean="0"/>
              <a:t>schwedische</a:t>
            </a:r>
            <a:r>
              <a:rPr lang="fr-CH" baseline="0" dirty="0" smtClean="0"/>
              <a:t> Rote </a:t>
            </a:r>
            <a:r>
              <a:rPr lang="fr-CH" baseline="0" dirty="0" err="1" smtClean="0"/>
              <a:t>Kreuz</a:t>
            </a:r>
            <a:r>
              <a:rPr lang="fr-CH" baseline="0" dirty="0" smtClean="0"/>
              <a:t> </a:t>
            </a:r>
            <a:r>
              <a:rPr lang="fr-CH" baseline="0" dirty="0" err="1" smtClean="0"/>
              <a:t>erheblich</a:t>
            </a:r>
            <a:r>
              <a:rPr lang="fr-CH" baseline="0" dirty="0" smtClean="0"/>
              <a:t> </a:t>
            </a:r>
            <a:r>
              <a:rPr lang="fr-CH" baseline="0" dirty="0" err="1" smtClean="0"/>
              <a:t>zugenommen</a:t>
            </a:r>
            <a:r>
              <a:rPr lang="fr-CH" baseline="0" dirty="0" smtClean="0"/>
              <a:t> </a:t>
            </a:r>
            <a:r>
              <a:rPr lang="fr-CH" baseline="0" dirty="0" err="1" smtClean="0"/>
              <a:t>haben</a:t>
            </a:r>
            <a:r>
              <a:rPr lang="fr-CH" baseline="0" dirty="0" smtClean="0"/>
              <a:t> (</a:t>
            </a:r>
            <a:r>
              <a:rPr lang="fr-CH" baseline="0" dirty="0" err="1" smtClean="0"/>
              <a:t>Psychological</a:t>
            </a:r>
            <a:r>
              <a:rPr lang="fr-CH" baseline="0" dirty="0" smtClean="0"/>
              <a:t> and Cognitive Science, Février 2017). </a:t>
            </a:r>
            <a:r>
              <a:rPr lang="fr-CH" baseline="0" dirty="0" err="1" smtClean="0"/>
              <a:t>Wichtig</a:t>
            </a:r>
            <a:r>
              <a:rPr lang="fr-CH" baseline="0" dirty="0" smtClean="0"/>
              <a:t> </a:t>
            </a:r>
            <a:r>
              <a:rPr lang="fr-CH" baseline="0" dirty="0" err="1" smtClean="0"/>
              <a:t>festzuhalten</a:t>
            </a:r>
            <a:r>
              <a:rPr lang="fr-CH" baseline="0" dirty="0" smtClean="0"/>
              <a:t> </a:t>
            </a:r>
            <a:r>
              <a:rPr lang="fr-CH" baseline="0" dirty="0" err="1" smtClean="0"/>
              <a:t>ist</a:t>
            </a:r>
            <a:r>
              <a:rPr lang="fr-CH" baseline="0" dirty="0" smtClean="0"/>
              <a:t>, </a:t>
            </a:r>
            <a:r>
              <a:rPr lang="fr-CH" baseline="0" dirty="0" err="1" smtClean="0"/>
              <a:t>dass</a:t>
            </a:r>
            <a:r>
              <a:rPr lang="fr-CH" baseline="0" dirty="0" smtClean="0"/>
              <a:t> </a:t>
            </a:r>
            <a:r>
              <a:rPr lang="fr-CH" baseline="0" dirty="0" err="1" smtClean="0"/>
              <a:t>eine</a:t>
            </a:r>
            <a:r>
              <a:rPr lang="fr-CH" baseline="0" dirty="0" smtClean="0"/>
              <a:t> </a:t>
            </a:r>
            <a:r>
              <a:rPr lang="fr-CH" baseline="0" dirty="0" err="1" smtClean="0"/>
              <a:t>negative</a:t>
            </a:r>
            <a:r>
              <a:rPr lang="fr-CH" baseline="0" dirty="0" smtClean="0"/>
              <a:t> </a:t>
            </a:r>
            <a:r>
              <a:rPr lang="fr-CH" baseline="0" dirty="0" err="1" smtClean="0"/>
              <a:t>Mitteilung</a:t>
            </a:r>
            <a:r>
              <a:rPr lang="fr-CH" baseline="0" dirty="0" smtClean="0"/>
              <a:t> </a:t>
            </a:r>
            <a:r>
              <a:rPr lang="fr-CH" baseline="0" dirty="0" err="1" smtClean="0"/>
              <a:t>etwas</a:t>
            </a:r>
            <a:r>
              <a:rPr lang="fr-CH" baseline="0" dirty="0" smtClean="0"/>
              <a:t> </a:t>
            </a:r>
            <a:r>
              <a:rPr lang="fr-CH" baseline="0" dirty="0" err="1" smtClean="0"/>
              <a:t>fünfmal</a:t>
            </a:r>
            <a:r>
              <a:rPr lang="fr-CH" baseline="0" dirty="0" smtClean="0"/>
              <a:t> </a:t>
            </a:r>
            <a:r>
              <a:rPr lang="fr-CH" baseline="0" dirty="0" err="1" smtClean="0"/>
              <a:t>wirkungsvoller</a:t>
            </a:r>
            <a:r>
              <a:rPr lang="fr-CH" baseline="0" dirty="0" smtClean="0"/>
              <a:t> </a:t>
            </a:r>
            <a:r>
              <a:rPr lang="fr-CH" baseline="0" dirty="0" err="1" smtClean="0"/>
              <a:t>ist</a:t>
            </a:r>
            <a:r>
              <a:rPr lang="fr-CH" baseline="0" dirty="0" smtClean="0"/>
              <a:t> </a:t>
            </a:r>
            <a:r>
              <a:rPr lang="fr-CH" baseline="0" dirty="0" err="1" smtClean="0"/>
              <a:t>als</a:t>
            </a:r>
            <a:r>
              <a:rPr lang="fr-CH" baseline="0" dirty="0" smtClean="0"/>
              <a:t> </a:t>
            </a:r>
            <a:r>
              <a:rPr lang="fr-CH" baseline="0" dirty="0" err="1" smtClean="0"/>
              <a:t>eine</a:t>
            </a:r>
            <a:r>
              <a:rPr lang="fr-CH" baseline="0" dirty="0" smtClean="0"/>
              <a:t> positive. </a:t>
            </a:r>
          </a:p>
          <a:p>
            <a:endParaRPr lang="fr-CH" baseline="0" dirty="0" smtClean="0"/>
          </a:p>
          <a:p>
            <a:r>
              <a:rPr lang="fr-CH" baseline="0" dirty="0" smtClean="0"/>
              <a:t>Der </a:t>
            </a:r>
            <a:r>
              <a:rPr lang="fr-CH" baseline="0" dirty="0" err="1" smtClean="0"/>
              <a:t>Empfänger</a:t>
            </a:r>
            <a:r>
              <a:rPr lang="fr-CH" baseline="0" dirty="0" smtClean="0"/>
              <a:t> </a:t>
            </a:r>
            <a:r>
              <a:rPr lang="fr-CH" baseline="0" dirty="0" err="1" smtClean="0"/>
              <a:t>ist</a:t>
            </a:r>
            <a:r>
              <a:rPr lang="fr-CH" baseline="0" dirty="0" smtClean="0"/>
              <a:t> </a:t>
            </a:r>
            <a:r>
              <a:rPr lang="fr-CH" baseline="0" dirty="0" err="1" smtClean="0"/>
              <a:t>also</a:t>
            </a:r>
            <a:r>
              <a:rPr lang="fr-CH" baseline="0" dirty="0" smtClean="0"/>
              <a:t> </a:t>
            </a:r>
            <a:r>
              <a:rPr lang="fr-CH" baseline="0" dirty="0" err="1" smtClean="0"/>
              <a:t>nicht</a:t>
            </a:r>
            <a:r>
              <a:rPr lang="fr-CH" baseline="0" dirty="0" smtClean="0"/>
              <a:t> </a:t>
            </a:r>
            <a:r>
              <a:rPr lang="fr-CH" baseline="0" dirty="0" err="1" smtClean="0"/>
              <a:t>nur</a:t>
            </a:r>
            <a:r>
              <a:rPr lang="fr-CH" baseline="0" dirty="0" smtClean="0"/>
              <a:t> </a:t>
            </a:r>
            <a:r>
              <a:rPr lang="fr-CH" baseline="0" dirty="0" err="1" smtClean="0"/>
              <a:t>passiv</a:t>
            </a:r>
            <a:r>
              <a:rPr lang="fr-CH" baseline="0" dirty="0" smtClean="0"/>
              <a:t>, </a:t>
            </a:r>
            <a:r>
              <a:rPr lang="fr-CH" baseline="0" dirty="0" err="1" smtClean="0"/>
              <a:t>sondern</a:t>
            </a:r>
            <a:r>
              <a:rPr lang="fr-CH" baseline="0" dirty="0" smtClean="0"/>
              <a:t> </a:t>
            </a:r>
            <a:r>
              <a:rPr lang="fr-CH" baseline="0" dirty="0" err="1" smtClean="0"/>
              <a:t>auch</a:t>
            </a:r>
            <a:r>
              <a:rPr lang="fr-CH" baseline="0" dirty="0" smtClean="0"/>
              <a:t> </a:t>
            </a:r>
            <a:r>
              <a:rPr lang="fr-CH" baseline="0" dirty="0" err="1" smtClean="0"/>
              <a:t>aktiv</a:t>
            </a:r>
            <a:r>
              <a:rPr lang="fr-CH" baseline="0" dirty="0" smtClean="0"/>
              <a:t> (</a:t>
            </a:r>
            <a:r>
              <a:rPr lang="fr-CH" baseline="0" dirty="0" err="1" smtClean="0"/>
              <a:t>obwohl</a:t>
            </a:r>
            <a:r>
              <a:rPr lang="fr-CH" baseline="0" dirty="0" smtClean="0"/>
              <a:t> </a:t>
            </a:r>
            <a:r>
              <a:rPr lang="fr-CH" baseline="0" dirty="0" err="1" smtClean="0"/>
              <a:t>dieser</a:t>
            </a:r>
            <a:r>
              <a:rPr lang="fr-CH" baseline="0" dirty="0" smtClean="0"/>
              <a:t> </a:t>
            </a:r>
            <a:r>
              <a:rPr lang="fr-CH" baseline="0" dirty="0" err="1" smtClean="0"/>
              <a:t>Eindruck</a:t>
            </a:r>
            <a:r>
              <a:rPr lang="fr-CH" baseline="0" dirty="0" smtClean="0"/>
              <a:t> </a:t>
            </a:r>
            <a:r>
              <a:rPr lang="fr-CH" baseline="0" dirty="0" err="1" smtClean="0"/>
              <a:t>im</a:t>
            </a:r>
            <a:r>
              <a:rPr lang="fr-CH" baseline="0" dirty="0" smtClean="0"/>
              <a:t> </a:t>
            </a:r>
            <a:r>
              <a:rPr lang="fr-CH" baseline="0" dirty="0" err="1" smtClean="0"/>
              <a:t>Schema</a:t>
            </a:r>
            <a:r>
              <a:rPr lang="fr-CH" baseline="0" dirty="0" smtClean="0"/>
              <a:t> </a:t>
            </a:r>
            <a:r>
              <a:rPr lang="fr-CH" baseline="0" dirty="0" err="1" smtClean="0"/>
              <a:t>entstehen</a:t>
            </a:r>
            <a:r>
              <a:rPr lang="fr-CH" baseline="0" dirty="0" smtClean="0"/>
              <a:t> </a:t>
            </a:r>
            <a:r>
              <a:rPr lang="fr-CH" baseline="0" dirty="0" err="1" smtClean="0"/>
              <a:t>kann</a:t>
            </a:r>
            <a:r>
              <a:rPr lang="fr-CH" baseline="0" dirty="0" smtClean="0"/>
              <a:t>). Er </a:t>
            </a:r>
            <a:r>
              <a:rPr lang="fr-CH" baseline="0" dirty="0" err="1" smtClean="0"/>
              <a:t>nimmt</a:t>
            </a:r>
            <a:r>
              <a:rPr lang="fr-CH" baseline="0" dirty="0" smtClean="0"/>
              <a:t> </a:t>
            </a:r>
            <a:r>
              <a:rPr lang="fr-CH" baseline="0" dirty="0" err="1" smtClean="0"/>
              <a:t>nicht</a:t>
            </a:r>
            <a:r>
              <a:rPr lang="fr-CH" baseline="0" dirty="0" smtClean="0"/>
              <a:t> </a:t>
            </a:r>
            <a:r>
              <a:rPr lang="fr-CH" baseline="0" dirty="0" err="1" smtClean="0"/>
              <a:t>nur</a:t>
            </a:r>
            <a:r>
              <a:rPr lang="fr-CH" baseline="0" dirty="0" smtClean="0"/>
              <a:t> </a:t>
            </a:r>
            <a:r>
              <a:rPr lang="fr-CH" baseline="0" dirty="0" err="1" smtClean="0"/>
              <a:t>Informationen</a:t>
            </a:r>
            <a:r>
              <a:rPr lang="fr-CH" baseline="0" dirty="0" smtClean="0"/>
              <a:t> </a:t>
            </a:r>
            <a:r>
              <a:rPr lang="fr-CH" baseline="0" dirty="0" err="1" smtClean="0"/>
              <a:t>auf</a:t>
            </a:r>
            <a:r>
              <a:rPr lang="fr-CH" baseline="0" dirty="0" smtClean="0"/>
              <a:t>, er </a:t>
            </a:r>
            <a:r>
              <a:rPr lang="fr-CH" baseline="0" dirty="0" err="1" smtClean="0"/>
              <a:t>kann</a:t>
            </a:r>
            <a:r>
              <a:rPr lang="fr-CH" baseline="0" dirty="0" smtClean="0"/>
              <a:t> </a:t>
            </a:r>
            <a:r>
              <a:rPr lang="fr-CH" baseline="0" dirty="0" err="1" smtClean="0"/>
              <a:t>auch</a:t>
            </a:r>
            <a:r>
              <a:rPr lang="fr-CH" baseline="0" dirty="0" smtClean="0"/>
              <a:t> </a:t>
            </a:r>
            <a:r>
              <a:rPr lang="fr-CH" baseline="0" dirty="0" err="1" smtClean="0"/>
              <a:t>Botschaften</a:t>
            </a:r>
            <a:r>
              <a:rPr lang="fr-CH" baseline="0" dirty="0" smtClean="0"/>
              <a:t> </a:t>
            </a:r>
            <a:r>
              <a:rPr lang="fr-CH" baseline="0" dirty="0" err="1" smtClean="0"/>
              <a:t>vermitteln</a:t>
            </a:r>
            <a:r>
              <a:rPr lang="fr-CH" baseline="0" dirty="0" smtClean="0"/>
              <a:t> </a:t>
            </a:r>
            <a:r>
              <a:rPr lang="fr-CH" baseline="0" dirty="0" err="1" smtClean="0"/>
              <a:t>und</a:t>
            </a:r>
            <a:r>
              <a:rPr lang="fr-CH" baseline="0" dirty="0" smtClean="0"/>
              <a:t> </a:t>
            </a:r>
            <a:r>
              <a:rPr lang="fr-CH" baseline="0" dirty="0" err="1" smtClean="0"/>
              <a:t>übertragen</a:t>
            </a:r>
            <a:r>
              <a:rPr lang="fr-CH" baseline="0" dirty="0" smtClean="0"/>
              <a:t>, </a:t>
            </a:r>
            <a:r>
              <a:rPr lang="fr-CH" baseline="0" dirty="0" err="1" smtClean="0"/>
              <a:t>und</a:t>
            </a:r>
            <a:r>
              <a:rPr lang="fr-CH" baseline="0" dirty="0" smtClean="0"/>
              <a:t> dies </a:t>
            </a:r>
            <a:r>
              <a:rPr lang="fr-CH" baseline="0" dirty="0" err="1" smtClean="0"/>
              <a:t>dank</a:t>
            </a:r>
            <a:r>
              <a:rPr lang="fr-CH" baseline="0" dirty="0" smtClean="0"/>
              <a:t> social media </a:t>
            </a:r>
            <a:r>
              <a:rPr lang="fr-CH" baseline="0" dirty="0" err="1" smtClean="0"/>
              <a:t>immer</a:t>
            </a:r>
            <a:r>
              <a:rPr lang="fr-CH" baseline="0" dirty="0" smtClean="0"/>
              <a:t> </a:t>
            </a:r>
            <a:r>
              <a:rPr lang="fr-CH" baseline="0" dirty="0" err="1" smtClean="0"/>
              <a:t>müheloser</a:t>
            </a:r>
            <a:r>
              <a:rPr lang="fr-CH" baseline="0" dirty="0" smtClean="0"/>
              <a:t>. Man </a:t>
            </a:r>
            <a:r>
              <a:rPr lang="fr-CH" baseline="0" dirty="0" err="1" smtClean="0"/>
              <a:t>sollte</a:t>
            </a:r>
            <a:r>
              <a:rPr lang="fr-CH" baseline="0" dirty="0" smtClean="0"/>
              <a:t> </a:t>
            </a:r>
            <a:r>
              <a:rPr lang="fr-CH" baseline="0" dirty="0" err="1" smtClean="0"/>
              <a:t>also</a:t>
            </a:r>
            <a:r>
              <a:rPr lang="fr-CH" baseline="0" dirty="0" smtClean="0"/>
              <a:t> </a:t>
            </a:r>
            <a:r>
              <a:rPr lang="fr-CH" baseline="0" dirty="0" err="1" smtClean="0"/>
              <a:t>vorsichtig</a:t>
            </a:r>
            <a:r>
              <a:rPr lang="fr-CH" baseline="0" dirty="0" smtClean="0"/>
              <a:t> sein, welche </a:t>
            </a:r>
            <a:r>
              <a:rPr lang="fr-CH" baseline="0" dirty="0" err="1" smtClean="0"/>
              <a:t>Informationen</a:t>
            </a:r>
            <a:r>
              <a:rPr lang="fr-CH" baseline="0" dirty="0" smtClean="0"/>
              <a:t> man </a:t>
            </a:r>
            <a:r>
              <a:rPr lang="fr-CH" baseline="0" dirty="0" err="1" smtClean="0"/>
              <a:t>teilt</a:t>
            </a:r>
            <a:r>
              <a:rPr lang="fr-CH" baseline="0" dirty="0" smtClean="0"/>
              <a:t> </a:t>
            </a:r>
            <a:r>
              <a:rPr lang="fr-CH" baseline="0" dirty="0" err="1" smtClean="0"/>
              <a:t>und</a:t>
            </a:r>
            <a:r>
              <a:rPr lang="fr-CH" baseline="0" dirty="0" smtClean="0"/>
              <a:t> welche </a:t>
            </a:r>
            <a:r>
              <a:rPr lang="fr-CH" baseline="0" dirty="0" err="1" smtClean="0"/>
              <a:t>Verhaltensweisen</a:t>
            </a:r>
            <a:r>
              <a:rPr lang="fr-CH" baseline="0" dirty="0" smtClean="0"/>
              <a:t> die </a:t>
            </a:r>
            <a:r>
              <a:rPr lang="fr-CH" baseline="0" dirty="0" err="1" smtClean="0"/>
              <a:t>Verbreitung</a:t>
            </a:r>
            <a:r>
              <a:rPr lang="fr-CH" baseline="0" dirty="0" smtClean="0"/>
              <a:t> </a:t>
            </a:r>
            <a:r>
              <a:rPr lang="fr-CH" baseline="0" dirty="0" err="1" smtClean="0"/>
              <a:t>unserer</a:t>
            </a:r>
            <a:r>
              <a:rPr lang="fr-CH" baseline="0" dirty="0" smtClean="0"/>
              <a:t> </a:t>
            </a:r>
            <a:r>
              <a:rPr lang="fr-CH" baseline="0" dirty="0" err="1" smtClean="0"/>
              <a:t>Informationen</a:t>
            </a:r>
            <a:r>
              <a:rPr lang="fr-CH" baseline="0" dirty="0" smtClean="0"/>
              <a:t> </a:t>
            </a:r>
            <a:r>
              <a:rPr lang="fr-CH" baseline="0" dirty="0" err="1" smtClean="0"/>
              <a:t>gefördert</a:t>
            </a:r>
            <a:r>
              <a:rPr lang="fr-CH" baseline="0" dirty="0" smtClean="0"/>
              <a:t> </a:t>
            </a:r>
            <a:r>
              <a:rPr lang="fr-CH" baseline="0" dirty="0" err="1" smtClean="0"/>
              <a:t>werden</a:t>
            </a:r>
            <a:r>
              <a:rPr lang="fr-CH" baseline="0" dirty="0" smtClean="0"/>
              <a:t>. </a:t>
            </a:r>
            <a:r>
              <a:rPr lang="fr-CH" baseline="0" dirty="0" err="1" smtClean="0"/>
              <a:t>Deshalb</a:t>
            </a:r>
            <a:r>
              <a:rPr lang="fr-CH" baseline="0" dirty="0" smtClean="0"/>
              <a:t> </a:t>
            </a:r>
            <a:r>
              <a:rPr lang="fr-CH" baseline="0" dirty="0" err="1" smtClean="0"/>
              <a:t>Informationen</a:t>
            </a:r>
            <a:r>
              <a:rPr lang="fr-CH" baseline="0" dirty="0" smtClean="0"/>
              <a:t> </a:t>
            </a:r>
            <a:r>
              <a:rPr lang="fr-CH" baseline="0" dirty="0" err="1" smtClean="0"/>
              <a:t>immer</a:t>
            </a:r>
            <a:r>
              <a:rPr lang="fr-CH" baseline="0" dirty="0" smtClean="0"/>
              <a:t> </a:t>
            </a:r>
            <a:r>
              <a:rPr lang="fr-CH" baseline="0" dirty="0" err="1" smtClean="0"/>
              <a:t>auch</a:t>
            </a:r>
            <a:r>
              <a:rPr lang="fr-CH" baseline="0" dirty="0" smtClean="0"/>
              <a:t> </a:t>
            </a:r>
            <a:r>
              <a:rPr lang="fr-CH" baseline="0" dirty="0" err="1" smtClean="0"/>
              <a:t>auf</a:t>
            </a:r>
            <a:r>
              <a:rPr lang="fr-CH" baseline="0" dirty="0" smtClean="0"/>
              <a:t> </a:t>
            </a:r>
            <a:r>
              <a:rPr lang="fr-CH" baseline="0" dirty="0" err="1" smtClean="0"/>
              <a:t>Herkunft</a:t>
            </a:r>
            <a:r>
              <a:rPr lang="fr-CH" baseline="0" dirty="0" smtClean="0"/>
              <a:t> (Quelle, </a:t>
            </a:r>
            <a:r>
              <a:rPr lang="fr-CH" baseline="0" dirty="0" err="1" smtClean="0"/>
              <a:t>Referenz</a:t>
            </a:r>
            <a:r>
              <a:rPr lang="fr-CH" baseline="0" dirty="0" smtClean="0"/>
              <a:t>) </a:t>
            </a:r>
            <a:r>
              <a:rPr lang="fr-CH" baseline="0" dirty="0" err="1" smtClean="0"/>
              <a:t>und</a:t>
            </a:r>
            <a:r>
              <a:rPr lang="fr-CH" baseline="0" dirty="0" smtClean="0"/>
              <a:t> </a:t>
            </a:r>
            <a:r>
              <a:rPr lang="fr-CH" baseline="0" dirty="0" err="1" smtClean="0"/>
              <a:t>Glaubwürdigkeit</a:t>
            </a:r>
            <a:r>
              <a:rPr lang="fr-CH" baseline="0" dirty="0" smtClean="0"/>
              <a:t> </a:t>
            </a:r>
            <a:r>
              <a:rPr lang="fr-CH" baseline="0" dirty="0" err="1" smtClean="0"/>
              <a:t>prüfen</a:t>
            </a:r>
            <a:r>
              <a:rPr lang="fr-CH" baseline="0" dirty="0" smtClean="0"/>
              <a:t>! </a:t>
            </a:r>
          </a:p>
          <a:p>
            <a:endParaRPr lang="fr-CH" baseline="0" dirty="0" smtClean="0"/>
          </a:p>
          <a:p>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9</a:t>
            </a:fld>
            <a:endParaRPr lang="de-CH"/>
          </a:p>
        </p:txBody>
      </p:sp>
    </p:spTree>
    <p:extLst>
      <p:ext uri="{BB962C8B-B14F-4D97-AF65-F5344CB8AC3E}">
        <p14:creationId xmlns:p14="http://schemas.microsoft.com/office/powerpoint/2010/main" val="34420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11</a:t>
            </a:fld>
            <a:endParaRPr lang="de-CH"/>
          </a:p>
        </p:txBody>
      </p:sp>
    </p:spTree>
    <p:extLst>
      <p:ext uri="{BB962C8B-B14F-4D97-AF65-F5344CB8AC3E}">
        <p14:creationId xmlns:p14="http://schemas.microsoft.com/office/powerpoint/2010/main" val="379150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err="1" smtClean="0"/>
              <a:t>Auf</a:t>
            </a:r>
            <a:r>
              <a:rPr lang="fr-CH" dirty="0" smtClean="0"/>
              <a:t> </a:t>
            </a:r>
            <a:r>
              <a:rPr lang="fr-CH" dirty="0" err="1" smtClean="0"/>
              <a:t>das</a:t>
            </a:r>
            <a:r>
              <a:rPr lang="fr-CH" dirty="0" smtClean="0"/>
              <a:t> </a:t>
            </a:r>
            <a:r>
              <a:rPr lang="fr-CH" dirty="0" err="1" smtClean="0"/>
              <a:t>Asylrecht</a:t>
            </a:r>
            <a:r>
              <a:rPr lang="fr-CH" dirty="0" smtClean="0"/>
              <a:t>, </a:t>
            </a:r>
            <a:r>
              <a:rPr lang="fr-CH" dirty="0" err="1" smtClean="0"/>
              <a:t>Artikel</a:t>
            </a:r>
            <a:r>
              <a:rPr lang="fr-CH" dirty="0" smtClean="0"/>
              <a:t> 14 der AEMR, </a:t>
            </a:r>
            <a:r>
              <a:rPr lang="fr-CH" dirty="0" err="1" smtClean="0"/>
              <a:t>hinweisen</a:t>
            </a:r>
            <a:r>
              <a:rPr lang="fr-CH" dirty="0" smtClean="0"/>
              <a:t>. </a:t>
            </a:r>
            <a:endParaRPr lang="de-CH" dirty="0"/>
          </a:p>
        </p:txBody>
      </p:sp>
      <p:sp>
        <p:nvSpPr>
          <p:cNvPr id="4" name="Espace réservé du numéro de diapositive 3"/>
          <p:cNvSpPr>
            <a:spLocks noGrp="1"/>
          </p:cNvSpPr>
          <p:nvPr>
            <p:ph type="sldNum" sz="quarter" idx="10"/>
          </p:nvPr>
        </p:nvSpPr>
        <p:spPr/>
        <p:txBody>
          <a:bodyPr/>
          <a:lstStyle/>
          <a:p>
            <a:fld id="{B677E404-3A3D-4478-AA61-8BF7998F8030}" type="slidenum">
              <a:rPr lang="de-CH" smtClean="0"/>
              <a:pPr/>
              <a:t>13</a:t>
            </a:fld>
            <a:endParaRPr lang="de-CH"/>
          </a:p>
        </p:txBody>
      </p:sp>
    </p:spTree>
    <p:extLst>
      <p:ext uri="{BB962C8B-B14F-4D97-AF65-F5344CB8AC3E}">
        <p14:creationId xmlns:p14="http://schemas.microsoft.com/office/powerpoint/2010/main" val="1926970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9" name="Picture 7" descr="AI_Logo_col_PowerPoint"/>
          <p:cNvPicPr>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6725" y="466725"/>
            <a:ext cx="8237538" cy="354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741363" y="741363"/>
            <a:ext cx="7683500" cy="989012"/>
          </a:xfrm>
          <a:noFill/>
          <a:extLst>
            <a:ext uri="{909E8E84-426E-40dd-AFC4-6F175D3DCCD1}">
              <a14:hiddenFill xmlns:a14="http://schemas.microsoft.com/office/drawing/2010/main" xmlns="">
                <a:solidFill>
                  <a:schemeClr val="accent1"/>
                </a:solidFill>
              </a14:hiddenFill>
            </a:ext>
          </a:extLst>
        </p:spPr>
        <p:txBody>
          <a:bodyPr lIns="0" tIns="45720" rIns="0" bIns="45720"/>
          <a:lstStyle>
            <a:lvl1pPr>
              <a:lnSpc>
                <a:spcPts val="4000"/>
              </a:lnSpc>
              <a:defRPr/>
            </a:lvl1pPr>
          </a:lstStyle>
          <a:p>
            <a:pPr lvl="0"/>
            <a:r>
              <a:rPr lang="de-DE" noProof="0" smtClean="0"/>
              <a:t>Titelmasterformat durch Klicken bearbeiten</a:t>
            </a:r>
            <a:endParaRPr lang="de-CH" noProof="0" smtClean="0"/>
          </a:p>
        </p:txBody>
      </p:sp>
      <p:sp>
        <p:nvSpPr>
          <p:cNvPr id="3075" name="Rectangle 3"/>
          <p:cNvSpPr>
            <a:spLocks noGrp="1" noChangeArrowheads="1"/>
          </p:cNvSpPr>
          <p:nvPr>
            <p:ph type="subTitle" idx="1"/>
          </p:nvPr>
        </p:nvSpPr>
        <p:spPr>
          <a:xfrm>
            <a:off x="741363" y="4318000"/>
            <a:ext cx="1439862" cy="719138"/>
          </a:xfrm>
        </p:spPr>
        <p:txBody>
          <a:bodyPr lIns="0" tIns="45720" rIns="91440" bIns="45720"/>
          <a:lstStyle>
            <a:lvl1pPr marL="0" indent="0">
              <a:buFont typeface="Wingdings" pitchFamily="2" charset="2"/>
              <a:buNone/>
              <a:defRPr sz="600"/>
            </a:lvl1pPr>
          </a:lstStyle>
          <a:p>
            <a:pPr lvl="0"/>
            <a:r>
              <a:rPr lang="de-DE" noProof="0" smtClean="0"/>
              <a:t>Formatvorlage des Untertitelmasters durch Klicken bearbeiten</a:t>
            </a:r>
            <a:endParaRPr lang="de-CH"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pPr/>
              <a:t>25. Juli 2017</a:t>
            </a:fld>
            <a:r>
              <a:rPr lang="de-CH"/>
              <a:t> | Folie </a:t>
            </a:r>
            <a:fld id="{C820700E-0F79-4FB5-B6B5-7EB3DC997FD2}" type="slidenum">
              <a:rPr lang="de-CH"/>
              <a:pPr/>
              <a:t>‹N°›</a:t>
            </a:fld>
            <a:endParaRPr lang="de-CH"/>
          </a:p>
        </p:txBody>
      </p:sp>
    </p:spTree>
    <p:extLst>
      <p:ext uri="{BB962C8B-B14F-4D97-AF65-F5344CB8AC3E}">
        <p14:creationId xmlns:p14="http://schemas.microsoft.com/office/powerpoint/2010/main" val="325644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0513" y="466725"/>
            <a:ext cx="2057400" cy="5643563"/>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66725" y="466725"/>
            <a:ext cx="6021388" cy="56435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pPr/>
              <a:t>25. Juli 2017</a:t>
            </a:fld>
            <a:r>
              <a:rPr lang="de-CH"/>
              <a:t> | Folie </a:t>
            </a:r>
            <a:fld id="{30DF8794-824F-47B0-8476-1769E7A8388D}" type="slidenum">
              <a:rPr lang="de-CH"/>
              <a:pPr/>
              <a:t>‹N°›</a:t>
            </a:fld>
            <a:endParaRPr lang="de-CH"/>
          </a:p>
        </p:txBody>
      </p:sp>
    </p:spTree>
    <p:extLst>
      <p:ext uri="{BB962C8B-B14F-4D97-AF65-F5344CB8AC3E}">
        <p14:creationId xmlns:p14="http://schemas.microsoft.com/office/powerpoint/2010/main" val="238334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de-DE" smtClean="0"/>
              <a:t>Titelmasterformat durch Klicken bearbeiten</a:t>
            </a:r>
            <a:endParaRPr lang="de-CH"/>
          </a:p>
        </p:txBody>
      </p:sp>
      <p:sp>
        <p:nvSpPr>
          <p:cNvPr id="3" name="Tabellenplatzhalter 2"/>
          <p:cNvSpPr>
            <a:spLocks noGrp="1"/>
          </p:cNvSpPr>
          <p:nvPr>
            <p:ph type="tbl" idx="1"/>
          </p:nvPr>
        </p:nvSpPr>
        <p:spPr>
          <a:xfrm>
            <a:off x="466725" y="1914525"/>
            <a:ext cx="8231188" cy="4195763"/>
          </a:xfrm>
        </p:spPr>
        <p:txBody>
          <a:bodyPr/>
          <a:lstStyle/>
          <a:p>
            <a:r>
              <a:rPr lang="de-DE" smtClean="0"/>
              <a:t>Tabelle durch Klicken auf Symbol hinzufügen</a:t>
            </a:r>
            <a:endParaRPr lang="de-CH"/>
          </a:p>
        </p:txBody>
      </p:sp>
      <p:sp>
        <p:nvSpPr>
          <p:cNvPr id="4" name="Datumsplatzhalter 3"/>
          <p:cNvSpPr>
            <a:spLocks noGrp="1"/>
          </p:cNvSpPr>
          <p:nvPr>
            <p:ph type="dt" sz="half" idx="10"/>
          </p:nvPr>
        </p:nvSpPr>
        <p:spPr>
          <a:xfrm>
            <a:off x="744538" y="6440488"/>
            <a:ext cx="1336675" cy="136525"/>
          </a:xfrm>
        </p:spPr>
        <p:txBody>
          <a:bodyPr/>
          <a:lstStyle>
            <a:lvl1pPr>
              <a:defRPr/>
            </a:lvl1pPr>
          </a:lstStyle>
          <a:p>
            <a:fld id="{56C24E8F-7538-4F65-948E-1E825CFAFF64}" type="datetime4">
              <a:rPr lang="de-CH"/>
              <a:pPr/>
              <a:t>25. Juli 2017</a:t>
            </a:fld>
            <a:r>
              <a:rPr lang="de-CH"/>
              <a:t> | Folie </a:t>
            </a:r>
            <a:fld id="{0E1704F9-6596-4C0B-AC10-A1870C34EE1C}" type="slidenum">
              <a:rPr lang="de-CH"/>
              <a:pPr/>
              <a:t>‹N°›</a:t>
            </a:fld>
            <a:endParaRPr lang="de-CH"/>
          </a:p>
        </p:txBody>
      </p:sp>
    </p:spTree>
    <p:extLst>
      <p:ext uri="{BB962C8B-B14F-4D97-AF65-F5344CB8AC3E}">
        <p14:creationId xmlns:p14="http://schemas.microsoft.com/office/powerpoint/2010/main" val="54428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466725" y="1914525"/>
            <a:ext cx="4038600" cy="41957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iagrammplatzhalter 3"/>
          <p:cNvSpPr>
            <a:spLocks noGrp="1"/>
          </p:cNvSpPr>
          <p:nvPr>
            <p:ph type="chart" sz="half" idx="2"/>
          </p:nvPr>
        </p:nvSpPr>
        <p:spPr>
          <a:xfrm>
            <a:off x="4657725" y="1914525"/>
            <a:ext cx="4040188" cy="4195763"/>
          </a:xfrm>
        </p:spPr>
        <p:txBody>
          <a:bodyPr/>
          <a:lstStyle/>
          <a:p>
            <a:r>
              <a:rPr lang="de-DE" smtClean="0"/>
              <a:t>Diagramm durch Klicken auf Symbol hinzufügen</a:t>
            </a:r>
            <a:endParaRPr lang="de-CH"/>
          </a:p>
        </p:txBody>
      </p:sp>
      <p:sp>
        <p:nvSpPr>
          <p:cNvPr id="5" name="Datumsplatzhalter 4"/>
          <p:cNvSpPr>
            <a:spLocks noGrp="1"/>
          </p:cNvSpPr>
          <p:nvPr>
            <p:ph type="dt" sz="half" idx="10"/>
          </p:nvPr>
        </p:nvSpPr>
        <p:spPr>
          <a:xfrm>
            <a:off x="744538" y="6440488"/>
            <a:ext cx="1336675" cy="136525"/>
          </a:xfrm>
        </p:spPr>
        <p:txBody>
          <a:bodyPr/>
          <a:lstStyle>
            <a:lvl1pPr>
              <a:defRPr/>
            </a:lvl1pPr>
          </a:lstStyle>
          <a:p>
            <a:fld id="{56C24E8F-7538-4F65-948E-1E825CFAFF64}" type="datetime4">
              <a:rPr lang="de-CH"/>
              <a:pPr/>
              <a:t>25. Juli 2017</a:t>
            </a:fld>
            <a:r>
              <a:rPr lang="de-CH"/>
              <a:t> | Folie </a:t>
            </a:r>
            <a:fld id="{844592C6-3D44-49F8-AA9C-8BEF7C5591CE}" type="slidenum">
              <a:rPr lang="de-CH"/>
              <a:pPr/>
              <a:t>‹N°›</a:t>
            </a:fld>
            <a:endParaRPr lang="de-CH"/>
          </a:p>
        </p:txBody>
      </p:sp>
    </p:spTree>
    <p:extLst>
      <p:ext uri="{BB962C8B-B14F-4D97-AF65-F5344CB8AC3E}">
        <p14:creationId xmlns:p14="http://schemas.microsoft.com/office/powerpoint/2010/main" val="4127225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de-CH"/>
          </a:p>
        </p:txBody>
      </p:sp>
      <p:sp>
        <p:nvSpPr>
          <p:cNvPr id="3" name="Inhaltsplatzhalt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pPr/>
              <a:t>25. Juli 2017</a:t>
            </a:fld>
            <a:r>
              <a:rPr lang="de-CH"/>
              <a:t> | Folie </a:t>
            </a:r>
            <a:fld id="{9B26C301-F588-4569-B7F8-F3807FA93386}" type="slidenum">
              <a:rPr lang="de-CH"/>
              <a:pPr/>
              <a:t>‹N°›</a:t>
            </a:fld>
            <a:endParaRPr lang="de-CH"/>
          </a:p>
        </p:txBody>
      </p:sp>
    </p:spTree>
    <p:extLst>
      <p:ext uri="{BB962C8B-B14F-4D97-AF65-F5344CB8AC3E}">
        <p14:creationId xmlns:p14="http://schemas.microsoft.com/office/powerpoint/2010/main" val="2851948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9" name="Picture 7" descr="AI_Logo_col_PowerPoint"/>
          <p:cNvPicPr>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6725" y="466725"/>
            <a:ext cx="8237538" cy="354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hasCustomPrompt="1"/>
          </p:nvPr>
        </p:nvSpPr>
        <p:spPr>
          <a:xfrm>
            <a:off x="741363" y="741363"/>
            <a:ext cx="7683500" cy="989012"/>
          </a:xfrm>
          <a:noFill/>
          <a:extLst>
            <a:ext uri="{909E8E84-426E-40dd-AFC4-6F175D3DCCD1}">
              <a14:hiddenFill xmlns:a14="http://schemas.microsoft.com/office/drawing/2010/main" xmlns="">
                <a:solidFill>
                  <a:schemeClr val="accent1"/>
                </a:solidFill>
              </a14:hiddenFill>
            </a:ext>
          </a:extLst>
        </p:spPr>
        <p:txBody>
          <a:bodyPr lIns="0" tIns="45720" rIns="0" bIns="45720"/>
          <a:lstStyle>
            <a:lvl1pPr>
              <a:lnSpc>
                <a:spcPts val="4000"/>
              </a:lnSpc>
              <a:defRPr baseline="0"/>
            </a:lvl1pPr>
          </a:lstStyle>
          <a:p>
            <a:pPr lvl="0"/>
            <a:r>
              <a:rPr lang="en-GB" noProof="0" dirty="0" smtClean="0"/>
              <a:t>TITLE – NO LONGER THAN TWO LINES</a:t>
            </a:r>
          </a:p>
        </p:txBody>
      </p:sp>
      <p:sp>
        <p:nvSpPr>
          <p:cNvPr id="3075" name="Rectangle 3"/>
          <p:cNvSpPr>
            <a:spLocks noGrp="1" noChangeArrowheads="1"/>
          </p:cNvSpPr>
          <p:nvPr>
            <p:ph type="subTitle" idx="1"/>
          </p:nvPr>
        </p:nvSpPr>
        <p:spPr>
          <a:xfrm>
            <a:off x="741363" y="4318000"/>
            <a:ext cx="1439862" cy="719138"/>
          </a:xfrm>
        </p:spPr>
        <p:txBody>
          <a:bodyPr lIns="0" tIns="45720" rIns="91440" bIns="45720"/>
          <a:lstStyle>
            <a:lvl1pPr marL="0" indent="0">
              <a:buFont typeface="Wingdings" pitchFamily="2" charset="2"/>
              <a:buNone/>
              <a:defRPr sz="600"/>
            </a:lvl1pPr>
          </a:lstStyle>
          <a:p>
            <a:pPr lvl="0"/>
            <a:r>
              <a:rPr lang="fr-FR" noProof="0" smtClean="0"/>
              <a:t>Modifiez le style des sous-titres du masque</a:t>
            </a:r>
            <a:endParaRPr lang="de-CH" noProof="0" smtClean="0"/>
          </a:p>
        </p:txBody>
      </p:sp>
    </p:spTree>
    <p:extLst>
      <p:ext uri="{BB962C8B-B14F-4D97-AF65-F5344CB8AC3E}">
        <p14:creationId xmlns:p14="http://schemas.microsoft.com/office/powerpoint/2010/main" val="3803054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smtClean="0"/>
              <a:t>Modifiez le style du titre</a:t>
            </a:r>
            <a:endParaRPr lang="en-GB" noProof="0" dirty="0"/>
          </a:p>
        </p:txBody>
      </p:sp>
      <p:sp>
        <p:nvSpPr>
          <p:cNvPr id="3" name="Inhaltsplatzhalter 2"/>
          <p:cNvSpPr>
            <a:spLocks noGrp="1"/>
          </p:cNvSpPr>
          <p:nvPr>
            <p:ph idx="1"/>
          </p:nvPr>
        </p:nvSpPr>
        <p:spPr/>
        <p:txBody>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9B26C301-F588-4569-B7F8-F3807FA93386}"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3204153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fr-FR" noProof="0" smtClean="0"/>
              <a:t>Modifiez le style du titre</a:t>
            </a:r>
            <a:endParaRPr lang="en-GB" noProof="0"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noProof="0" smtClean="0"/>
              <a:t>Modifiez les styles du texte du masque</a:t>
            </a:r>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DA13250E-9C71-4CF8-A29A-ECAD175D9489}"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1667311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smtClean="0"/>
              <a:t>Modifiez le style du titre</a:t>
            </a:r>
            <a:endParaRPr lang="en-GB" noProof="0" dirty="0"/>
          </a:p>
        </p:txBody>
      </p:sp>
      <p:sp>
        <p:nvSpPr>
          <p:cNvPr id="3" name="Inhaltsplatzhalter 2"/>
          <p:cNvSpPr>
            <a:spLocks noGrp="1"/>
          </p:cNvSpPr>
          <p:nvPr>
            <p:ph sz="half" idx="1"/>
          </p:nvPr>
        </p:nvSpPr>
        <p:spPr>
          <a:xfrm>
            <a:off x="466725" y="1914525"/>
            <a:ext cx="4038600"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4" name="Inhaltsplatzhalter 3"/>
          <p:cNvSpPr>
            <a:spLocks noGrp="1"/>
          </p:cNvSpPr>
          <p:nvPr>
            <p:ph sz="half" idx="2"/>
          </p:nvPr>
        </p:nvSpPr>
        <p:spPr>
          <a:xfrm>
            <a:off x="4657725" y="1914525"/>
            <a:ext cx="4040188"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5" name="Datumsplatzhalter 4"/>
          <p:cNvSpPr>
            <a:spLocks noGrp="1"/>
          </p:cNvSpPr>
          <p:nvPr>
            <p:ph type="dt" sz="half" idx="10"/>
          </p:nvPr>
        </p:nvSpPr>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812AB564-E46B-4ED3-857C-9532289BBB64}"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2680650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fr-FR" noProof="0" smtClean="0"/>
              <a:t>Modifiez le style du titre</a:t>
            </a:r>
            <a:endParaRPr lang="en-GB" noProof="0"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smtClean="0"/>
              <a:t>Modifiez les styles du texte du masque</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noProof="0" smtClean="0"/>
              <a:t>Modifiez les styles du texte du masque</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7" name="Datumsplatzhalter 6"/>
          <p:cNvSpPr>
            <a:spLocks noGrp="1"/>
          </p:cNvSpPr>
          <p:nvPr>
            <p:ph type="dt" sz="half" idx="10"/>
          </p:nvPr>
        </p:nvSpPr>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2408505F-FB2B-492C-94FF-84BBBB4D87CD}"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379347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a:xfrm>
            <a:off x="744538" y="6440488"/>
            <a:ext cx="942566" cy="138499"/>
          </a:xfrm>
        </p:spPr>
        <p:txBody>
          <a:bodyPr/>
          <a:lstStyle>
            <a:lvl1pPr>
              <a:defRPr/>
            </a:lvl1pPr>
          </a:lstStyle>
          <a:p>
            <a:r>
              <a:rPr lang="de-CH" dirty="0" smtClean="0"/>
              <a:t>Datum | Folie </a:t>
            </a:r>
            <a:fld id="{9B26C301-F588-4569-B7F8-F3807FA93386}" type="slidenum">
              <a:rPr lang="de-CH" smtClean="0"/>
              <a:pPr/>
              <a:t>‹N°›</a:t>
            </a:fld>
            <a:endParaRPr lang="de-CH" dirty="0"/>
          </a:p>
        </p:txBody>
      </p:sp>
    </p:spTree>
    <p:extLst>
      <p:ext uri="{BB962C8B-B14F-4D97-AF65-F5344CB8AC3E}">
        <p14:creationId xmlns:p14="http://schemas.microsoft.com/office/powerpoint/2010/main" val="2383843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smtClean="0"/>
              <a:t>Modifiez le style du titre</a:t>
            </a:r>
            <a:endParaRPr lang="en-GB" noProof="0" dirty="0"/>
          </a:p>
        </p:txBody>
      </p:sp>
      <p:sp>
        <p:nvSpPr>
          <p:cNvPr id="3" name="Datumsplatzhalter 2"/>
          <p:cNvSpPr>
            <a:spLocks noGrp="1"/>
          </p:cNvSpPr>
          <p:nvPr>
            <p:ph type="dt" sz="half" idx="10"/>
          </p:nvPr>
        </p:nvSpPr>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A155F353-1B76-49E5-8648-2CE69CE9517E}"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3450284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E1372BF9-BA2D-4721-99C1-348A2CE28D7A}"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4226569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fr-FR" noProof="0" smtClean="0"/>
              <a:t>Modifiez le style du titre</a:t>
            </a:r>
            <a:endParaRPr lang="en-GB" noProof="0"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smtClean="0"/>
              <a:t>Modifiez les styles du texte du masque</a:t>
            </a:r>
          </a:p>
        </p:txBody>
      </p:sp>
      <p:sp>
        <p:nvSpPr>
          <p:cNvPr id="5" name="Datumsplatzhalter 4"/>
          <p:cNvSpPr>
            <a:spLocks noGrp="1"/>
          </p:cNvSpPr>
          <p:nvPr>
            <p:ph type="dt" sz="half" idx="10"/>
          </p:nvPr>
        </p:nvSpPr>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F9F0179E-6CC2-42C9-B8A1-44B468901367}"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933595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fr-FR" noProof="0" smtClean="0"/>
              <a:t>Modifiez le style du titre</a:t>
            </a:r>
            <a:endParaRPr lang="en-GB" noProof="0"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de-CH"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smtClean="0"/>
              <a:t>Modifiez les styles du texte du masque</a:t>
            </a:r>
          </a:p>
        </p:txBody>
      </p:sp>
      <p:sp>
        <p:nvSpPr>
          <p:cNvPr id="5" name="Datumsplatzhalter 4"/>
          <p:cNvSpPr>
            <a:spLocks noGrp="1"/>
          </p:cNvSpPr>
          <p:nvPr>
            <p:ph type="dt" sz="half" idx="10"/>
          </p:nvPr>
        </p:nvSpPr>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A4BDB276-B53E-4860-8ED6-BCC262D10076}"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3164573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smtClean="0"/>
              <a:t>Modifiez le style du titre</a:t>
            </a:r>
            <a:endParaRPr lang="en-GB" noProof="0" dirty="0"/>
          </a:p>
        </p:txBody>
      </p:sp>
      <p:sp>
        <p:nvSpPr>
          <p:cNvPr id="3" name="Vertikaler Textplatzhalter 2"/>
          <p:cNvSpPr>
            <a:spLocks noGrp="1"/>
          </p:cNvSpPr>
          <p:nvPr>
            <p:ph type="body" orient="vert" idx="1"/>
          </p:nvPr>
        </p:nvSpPr>
        <p:spPr/>
        <p:txBody>
          <a:bodyPr vert="eaVert"/>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C820700E-0F79-4FB5-B6B5-7EB3DC997FD2}"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303442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0513" y="466725"/>
            <a:ext cx="2057400" cy="5643563"/>
          </a:xfrm>
        </p:spPr>
        <p:txBody>
          <a:bodyPr vert="eaVert"/>
          <a:lstStyle/>
          <a:p>
            <a:r>
              <a:rPr lang="fr-FR" noProof="0" smtClean="0"/>
              <a:t>Modifiez le style du titre</a:t>
            </a:r>
            <a:endParaRPr lang="en-GB" noProof="0" dirty="0"/>
          </a:p>
        </p:txBody>
      </p:sp>
      <p:sp>
        <p:nvSpPr>
          <p:cNvPr id="3" name="Vertikaler Textplatzhalter 2"/>
          <p:cNvSpPr>
            <a:spLocks noGrp="1"/>
          </p:cNvSpPr>
          <p:nvPr>
            <p:ph type="body" orient="vert" idx="1"/>
          </p:nvPr>
        </p:nvSpPr>
        <p:spPr>
          <a:xfrm>
            <a:off x="466725" y="466725"/>
            <a:ext cx="6021388" cy="5643563"/>
          </a:xfrm>
        </p:spPr>
        <p:txBody>
          <a:bodyPr vert="eaVert"/>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30DF8794-824F-47B0-8476-1769E7A8388D}"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3672811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fr-FR" noProof="0" smtClean="0"/>
              <a:t>Modifiez le style du titre</a:t>
            </a:r>
            <a:endParaRPr lang="en-GB" noProof="0" dirty="0"/>
          </a:p>
        </p:txBody>
      </p:sp>
      <p:sp>
        <p:nvSpPr>
          <p:cNvPr id="3" name="Tabellenplatzhalter 2"/>
          <p:cNvSpPr>
            <a:spLocks noGrp="1"/>
          </p:cNvSpPr>
          <p:nvPr>
            <p:ph type="tbl" idx="1"/>
          </p:nvPr>
        </p:nvSpPr>
        <p:spPr>
          <a:xfrm>
            <a:off x="466725" y="1914525"/>
            <a:ext cx="8231188" cy="4195763"/>
          </a:xfrm>
        </p:spPr>
        <p:txBody>
          <a:bodyPr/>
          <a:lstStyle/>
          <a:p>
            <a:r>
              <a:rPr lang="fr-FR" noProof="0" smtClean="0"/>
              <a:t>Cliquez sur l'icône pour ajouter un tableau</a:t>
            </a:r>
            <a:endParaRPr lang="en-GB" noProof="0" dirty="0"/>
          </a:p>
        </p:txBody>
      </p:sp>
      <p:sp>
        <p:nvSpPr>
          <p:cNvPr id="4" name="Datumsplatzhalter 3"/>
          <p:cNvSpPr>
            <a:spLocks noGrp="1"/>
          </p:cNvSpPr>
          <p:nvPr>
            <p:ph type="dt" sz="half" idx="10"/>
          </p:nvPr>
        </p:nvSpPr>
        <p:spPr>
          <a:xfrm>
            <a:off x="744538" y="6440488"/>
            <a:ext cx="1336675" cy="136525"/>
          </a:xfrm>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0E1704F9-6596-4C0B-AC10-A1870C34EE1C}"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2370447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fr-FR" noProof="0" smtClean="0"/>
              <a:t>Modifiez le style du titre</a:t>
            </a:r>
            <a:endParaRPr lang="en-GB" noProof="0" dirty="0"/>
          </a:p>
        </p:txBody>
      </p:sp>
      <p:sp>
        <p:nvSpPr>
          <p:cNvPr id="3" name="Textplatzhalter 2"/>
          <p:cNvSpPr>
            <a:spLocks noGrp="1"/>
          </p:cNvSpPr>
          <p:nvPr>
            <p:ph type="body" sz="half" idx="1"/>
          </p:nvPr>
        </p:nvSpPr>
        <p:spPr>
          <a:xfrm>
            <a:off x="466725" y="1914525"/>
            <a:ext cx="4038600" cy="4195763"/>
          </a:xfrm>
        </p:spPr>
        <p:txBody>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dirty="0"/>
          </a:p>
        </p:txBody>
      </p:sp>
      <p:sp>
        <p:nvSpPr>
          <p:cNvPr id="4" name="Diagrammplatzhalter 3"/>
          <p:cNvSpPr>
            <a:spLocks noGrp="1"/>
          </p:cNvSpPr>
          <p:nvPr>
            <p:ph type="chart" sz="half" idx="2"/>
          </p:nvPr>
        </p:nvSpPr>
        <p:spPr>
          <a:xfrm>
            <a:off x="4657725" y="1914525"/>
            <a:ext cx="4040188" cy="4195763"/>
          </a:xfrm>
        </p:spPr>
        <p:txBody>
          <a:bodyPr/>
          <a:lstStyle/>
          <a:p>
            <a:r>
              <a:rPr lang="fr-FR" noProof="0" smtClean="0"/>
              <a:t>Cliquez sur l'icône pour ajouter un graphique</a:t>
            </a:r>
            <a:endParaRPr lang="en-GB" noProof="0" dirty="0"/>
          </a:p>
        </p:txBody>
      </p:sp>
      <p:sp>
        <p:nvSpPr>
          <p:cNvPr id="5" name="Datumsplatzhalter 4"/>
          <p:cNvSpPr>
            <a:spLocks noGrp="1"/>
          </p:cNvSpPr>
          <p:nvPr>
            <p:ph type="dt" sz="half" idx="10"/>
          </p:nvPr>
        </p:nvSpPr>
        <p:spPr>
          <a:xfrm>
            <a:off x="744538" y="6440488"/>
            <a:ext cx="1336675" cy="136525"/>
          </a:xfrm>
        </p:spPr>
        <p:txBody>
          <a:bodyPr/>
          <a:lstStyle>
            <a:lvl1pPr>
              <a:defRPr/>
            </a:lvl1pPr>
          </a:lstStyle>
          <a:p>
            <a:fld id="{56C24E8F-7538-4F65-948E-1E825CFAFF64}" type="datetime4">
              <a:rPr lang="de-CH">
                <a:solidFill>
                  <a:srgbClr val="000000"/>
                </a:solidFill>
              </a:rPr>
              <a:pPr/>
              <a:t>25. Juli 2017</a:t>
            </a:fld>
            <a:r>
              <a:rPr lang="de-CH">
                <a:solidFill>
                  <a:srgbClr val="000000"/>
                </a:solidFill>
              </a:rPr>
              <a:t> | Folie </a:t>
            </a:r>
            <a:fld id="{844592C6-3D44-49F8-AA9C-8BEF7C5591CE}" type="slidenum">
              <a:rPr lang="de-CH">
                <a:solidFill>
                  <a:srgbClr val="000000"/>
                </a:solidFill>
              </a:rPr>
              <a:pPr/>
              <a:t>‹N°›</a:t>
            </a:fld>
            <a:endParaRPr lang="de-CH">
              <a:solidFill>
                <a:srgbClr val="000000"/>
              </a:solidFill>
            </a:endParaRPr>
          </a:p>
        </p:txBody>
      </p:sp>
    </p:spTree>
    <p:extLst>
      <p:ext uri="{BB962C8B-B14F-4D97-AF65-F5344CB8AC3E}">
        <p14:creationId xmlns:p14="http://schemas.microsoft.com/office/powerpoint/2010/main" val="3323034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AI_Logo_col_PowerPoint"/>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466725"/>
            <a:ext cx="8137525" cy="289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741363" y="741363"/>
            <a:ext cx="7683500" cy="989012"/>
          </a:xfrm>
          <a:noFill/>
        </p:spPr>
        <p:txBody>
          <a:bodyPr lIns="0" tIns="45720" rIns="0" bIns="45720"/>
          <a:lstStyle>
            <a:lvl1pPr>
              <a:lnSpc>
                <a:spcPts val="4000"/>
              </a:lnSpc>
              <a:defRPr/>
            </a:lvl1pPr>
          </a:lstStyle>
          <a:p>
            <a:r>
              <a:rPr lang="de-CH"/>
              <a:t>HIER KOMMT EIN MAXIMAL</a:t>
            </a:r>
            <a:br>
              <a:rPr lang="de-CH"/>
            </a:br>
            <a:r>
              <a:rPr lang="de-CH"/>
              <a:t>ZWEIZEILIGER TITEL HIN</a:t>
            </a:r>
          </a:p>
        </p:txBody>
      </p:sp>
      <p:sp>
        <p:nvSpPr>
          <p:cNvPr id="3075" name="Rectangle 3"/>
          <p:cNvSpPr>
            <a:spLocks noGrp="1" noChangeArrowheads="1"/>
          </p:cNvSpPr>
          <p:nvPr>
            <p:ph type="subTitle" idx="1"/>
          </p:nvPr>
        </p:nvSpPr>
        <p:spPr>
          <a:xfrm>
            <a:off x="741363" y="4318000"/>
            <a:ext cx="1439862" cy="719138"/>
          </a:xfrm>
        </p:spPr>
        <p:txBody>
          <a:bodyPr lIns="0" tIns="45720" rIns="91440" bIns="45720"/>
          <a:lstStyle>
            <a:lvl1pPr marL="0" indent="0">
              <a:buFont typeface="Wingdings" pitchFamily="2" charset="2"/>
              <a:buNone/>
              <a:defRPr sz="600"/>
            </a:lvl1pPr>
          </a:lstStyle>
          <a:p>
            <a:r>
              <a:rPr lang="de-CH"/>
              <a:t>Formatvorlage des Untertitelmasters durch Klicken bearbeiten</a:t>
            </a:r>
          </a:p>
        </p:txBody>
      </p:sp>
    </p:spTree>
    <p:extLst>
      <p:ext uri="{BB962C8B-B14F-4D97-AF65-F5344CB8AC3E}">
        <p14:creationId xmlns:p14="http://schemas.microsoft.com/office/powerpoint/2010/main" val="2052085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DE339F0B-93D6-49DF-86F1-13419A0B2CB4}" type="datetime4">
              <a:rPr lang="de-CH" altLang="de-DE">
                <a:solidFill>
                  <a:srgbClr val="000000"/>
                </a:solidFill>
              </a:rPr>
              <a:pPr>
                <a:defRPr/>
              </a:pPr>
              <a:t>25. Juli 2017</a:t>
            </a:fld>
            <a:r>
              <a:rPr lang="de-CH" altLang="de-DE">
                <a:solidFill>
                  <a:srgbClr val="000000"/>
                </a:solidFill>
              </a:rPr>
              <a:t> | Folie </a:t>
            </a:r>
            <a:fld id="{2E00A32C-99B4-4E31-ACAE-983BF2CBF674}"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112500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fld id="{56C24E8F-7538-4F65-948E-1E825CFAFF64}" type="datetime4">
              <a:rPr lang="de-CH"/>
              <a:pPr/>
              <a:t>25. Juli 2017</a:t>
            </a:fld>
            <a:r>
              <a:rPr lang="de-CH"/>
              <a:t> | Folie </a:t>
            </a:r>
            <a:fld id="{DA13250E-9C71-4CF8-A29A-ECAD175D9489}" type="slidenum">
              <a:rPr lang="de-CH"/>
              <a:pPr/>
              <a:t>‹N°›</a:t>
            </a:fld>
            <a:endParaRPr lang="de-CH"/>
          </a:p>
        </p:txBody>
      </p:sp>
    </p:spTree>
    <p:extLst>
      <p:ext uri="{BB962C8B-B14F-4D97-AF65-F5344CB8AC3E}">
        <p14:creationId xmlns:p14="http://schemas.microsoft.com/office/powerpoint/2010/main" val="2101885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7AF2ADE-DA40-4849-8E41-890781ABF7FA}" type="datetime4">
              <a:rPr lang="de-CH" altLang="de-DE">
                <a:solidFill>
                  <a:srgbClr val="000000"/>
                </a:solidFill>
              </a:rPr>
              <a:pPr>
                <a:defRPr/>
              </a:pPr>
              <a:t>25. Juli 2017</a:t>
            </a:fld>
            <a:r>
              <a:rPr lang="de-CH" altLang="de-DE">
                <a:solidFill>
                  <a:srgbClr val="000000"/>
                </a:solidFill>
              </a:rPr>
              <a:t> | Folie </a:t>
            </a:r>
            <a:fld id="{82BC0B5C-6427-4E3A-9706-748FDB330735}"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3296264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466725" y="1914525"/>
            <a:ext cx="4038600"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57725" y="1914525"/>
            <a:ext cx="4040188"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Rectangle 4"/>
          <p:cNvSpPr>
            <a:spLocks noGrp="1" noChangeArrowheads="1"/>
          </p:cNvSpPr>
          <p:nvPr>
            <p:ph type="dt" sz="half" idx="10"/>
          </p:nvPr>
        </p:nvSpPr>
        <p:spPr>
          <a:ln/>
        </p:spPr>
        <p:txBody>
          <a:bodyPr/>
          <a:lstStyle>
            <a:lvl1pPr>
              <a:defRPr/>
            </a:lvl1pPr>
          </a:lstStyle>
          <a:p>
            <a:pPr>
              <a:defRPr/>
            </a:pPr>
            <a:fld id="{59595187-E352-4C89-8C94-BC3951C7C9D1}" type="datetime4">
              <a:rPr lang="de-CH" altLang="de-DE">
                <a:solidFill>
                  <a:srgbClr val="000000"/>
                </a:solidFill>
              </a:rPr>
              <a:pPr>
                <a:defRPr/>
              </a:pPr>
              <a:t>25. Juli 2017</a:t>
            </a:fld>
            <a:r>
              <a:rPr lang="de-CH" altLang="de-DE">
                <a:solidFill>
                  <a:srgbClr val="000000"/>
                </a:solidFill>
              </a:rPr>
              <a:t> | Folie </a:t>
            </a:r>
            <a:fld id="{E269751D-CB22-46BC-B20A-137B28284186}"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3628433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Rectangle 4"/>
          <p:cNvSpPr>
            <a:spLocks noGrp="1" noChangeArrowheads="1"/>
          </p:cNvSpPr>
          <p:nvPr>
            <p:ph type="dt" sz="half" idx="10"/>
          </p:nvPr>
        </p:nvSpPr>
        <p:spPr>
          <a:ln/>
        </p:spPr>
        <p:txBody>
          <a:bodyPr/>
          <a:lstStyle>
            <a:lvl1pPr>
              <a:defRPr/>
            </a:lvl1pPr>
          </a:lstStyle>
          <a:p>
            <a:pPr>
              <a:defRPr/>
            </a:pPr>
            <a:fld id="{0BD1EA2F-126A-4138-9F61-1E457AECDBBE}" type="datetime4">
              <a:rPr lang="de-CH" altLang="de-DE">
                <a:solidFill>
                  <a:srgbClr val="000000"/>
                </a:solidFill>
              </a:rPr>
              <a:pPr>
                <a:defRPr/>
              </a:pPr>
              <a:t>25. Juli 2017</a:t>
            </a:fld>
            <a:r>
              <a:rPr lang="de-CH" altLang="de-DE">
                <a:solidFill>
                  <a:srgbClr val="000000"/>
                </a:solidFill>
              </a:rPr>
              <a:t> | Folie </a:t>
            </a:r>
            <a:fld id="{5E8B0EE2-4F0E-4BD7-88C1-978B3109BFBB}"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971870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fld id="{35E3C693-144A-4421-B811-CFF72C4A8585}" type="datetime4">
              <a:rPr lang="de-CH" altLang="de-DE">
                <a:solidFill>
                  <a:srgbClr val="000000"/>
                </a:solidFill>
              </a:rPr>
              <a:pPr>
                <a:defRPr/>
              </a:pPr>
              <a:t>25. Juli 2017</a:t>
            </a:fld>
            <a:r>
              <a:rPr lang="de-CH" altLang="de-DE">
                <a:solidFill>
                  <a:srgbClr val="000000"/>
                </a:solidFill>
              </a:rPr>
              <a:t> | Folie </a:t>
            </a:r>
            <a:fld id="{83316410-CB31-420B-9DF7-4650FD0DF89B}"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1222332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6046D2E-EB45-4A9A-A7BB-F19C727081C3}" type="datetime4">
              <a:rPr lang="de-CH" altLang="de-DE">
                <a:solidFill>
                  <a:srgbClr val="000000"/>
                </a:solidFill>
              </a:rPr>
              <a:pPr>
                <a:defRPr/>
              </a:pPr>
              <a:t>25. Juli 2017</a:t>
            </a:fld>
            <a:r>
              <a:rPr lang="de-CH" altLang="de-DE">
                <a:solidFill>
                  <a:srgbClr val="000000"/>
                </a:solidFill>
              </a:rPr>
              <a:t> | Folie </a:t>
            </a:r>
            <a:fld id="{1F7FD0C8-85BC-41FB-AEED-62F60746916F}"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3302018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921289C-7758-4BDF-9CE0-82D7EED0089A}" type="datetime4">
              <a:rPr lang="de-CH" altLang="de-DE">
                <a:solidFill>
                  <a:srgbClr val="000000"/>
                </a:solidFill>
              </a:rPr>
              <a:pPr>
                <a:defRPr/>
              </a:pPr>
              <a:t>25. Juli 2017</a:t>
            </a:fld>
            <a:r>
              <a:rPr lang="de-CH" altLang="de-DE">
                <a:solidFill>
                  <a:srgbClr val="000000"/>
                </a:solidFill>
              </a:rPr>
              <a:t> | Folie </a:t>
            </a:r>
            <a:fld id="{B3F97450-1CC4-4753-B569-A08C4EE51F05}"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2860818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2E26AF8-952A-493A-A3C6-29C100CA15E2}" type="datetime4">
              <a:rPr lang="de-CH" altLang="de-DE">
                <a:solidFill>
                  <a:srgbClr val="000000"/>
                </a:solidFill>
              </a:rPr>
              <a:pPr>
                <a:defRPr/>
              </a:pPr>
              <a:t>25. Juli 2017</a:t>
            </a:fld>
            <a:r>
              <a:rPr lang="de-CH" altLang="de-DE">
                <a:solidFill>
                  <a:srgbClr val="000000"/>
                </a:solidFill>
              </a:rPr>
              <a:t> | Folie </a:t>
            </a:r>
            <a:fld id="{183F9E7A-5D58-4823-927B-28716EA245F3}"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3403018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0CA8FF62-0072-49E1-A0C6-262E27F954F2}" type="datetime4">
              <a:rPr lang="de-CH" altLang="de-DE">
                <a:solidFill>
                  <a:srgbClr val="000000"/>
                </a:solidFill>
              </a:rPr>
              <a:pPr>
                <a:defRPr/>
              </a:pPr>
              <a:t>25. Juli 2017</a:t>
            </a:fld>
            <a:r>
              <a:rPr lang="de-CH" altLang="de-DE">
                <a:solidFill>
                  <a:srgbClr val="000000"/>
                </a:solidFill>
              </a:rPr>
              <a:t> | Folie </a:t>
            </a:r>
            <a:fld id="{4863F366-162A-4FBB-8CD2-02DFEB88E89C}"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4279309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466725"/>
            <a:ext cx="2057400" cy="5643563"/>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466725" y="466725"/>
            <a:ext cx="6021388"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38900DC6-6CD5-4734-8E44-BDF5CAE008CD}" type="datetime4">
              <a:rPr lang="de-CH" altLang="de-DE">
                <a:solidFill>
                  <a:srgbClr val="000000"/>
                </a:solidFill>
              </a:rPr>
              <a:pPr>
                <a:defRPr/>
              </a:pPr>
              <a:t>25. Juli 2017</a:t>
            </a:fld>
            <a:r>
              <a:rPr lang="de-CH" altLang="de-DE">
                <a:solidFill>
                  <a:srgbClr val="000000"/>
                </a:solidFill>
              </a:rPr>
              <a:t> | Folie </a:t>
            </a:r>
            <a:fld id="{8931A544-707A-4140-BC23-B4B2E70F9B25}"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3220986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466725"/>
            <a:ext cx="8229600" cy="11430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466725" y="1914525"/>
            <a:ext cx="4038600" cy="4195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57725" y="1914525"/>
            <a:ext cx="4040188" cy="4195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Rectangle 4"/>
          <p:cNvSpPr>
            <a:spLocks noGrp="1" noChangeArrowheads="1"/>
          </p:cNvSpPr>
          <p:nvPr>
            <p:ph type="dt" sz="half" idx="10"/>
          </p:nvPr>
        </p:nvSpPr>
        <p:spPr>
          <a:ln/>
        </p:spPr>
        <p:txBody>
          <a:bodyPr/>
          <a:lstStyle>
            <a:lvl1pPr>
              <a:defRPr/>
            </a:lvl1pPr>
          </a:lstStyle>
          <a:p>
            <a:pPr>
              <a:defRPr/>
            </a:pPr>
            <a:fld id="{5E13959F-149A-4DDD-B0E5-511DBCF85ECA}" type="datetime4">
              <a:rPr lang="de-CH" altLang="de-DE">
                <a:solidFill>
                  <a:srgbClr val="000000"/>
                </a:solidFill>
              </a:rPr>
              <a:pPr>
                <a:defRPr/>
              </a:pPr>
              <a:t>25. Juli 2017</a:t>
            </a:fld>
            <a:r>
              <a:rPr lang="de-CH" altLang="de-DE">
                <a:solidFill>
                  <a:srgbClr val="000000"/>
                </a:solidFill>
              </a:rPr>
              <a:t> | Folie </a:t>
            </a:r>
            <a:fld id="{38293CE7-34D5-4E91-82AC-6A7CF4B13BB8}"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216706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66725" y="1914525"/>
            <a:ext cx="4038600"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57725" y="1914525"/>
            <a:ext cx="4040188"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fld id="{56C24E8F-7538-4F65-948E-1E825CFAFF64}" type="datetime4">
              <a:rPr lang="de-CH"/>
              <a:pPr/>
              <a:t>25. Juli 2017</a:t>
            </a:fld>
            <a:r>
              <a:rPr lang="de-CH"/>
              <a:t> | Folie </a:t>
            </a:r>
            <a:fld id="{812AB564-E46B-4ED3-857C-9532289BBB64}" type="slidenum">
              <a:rPr lang="de-CH"/>
              <a:pPr/>
              <a:t>‹N°›</a:t>
            </a:fld>
            <a:endParaRPr lang="de-CH"/>
          </a:p>
        </p:txBody>
      </p:sp>
    </p:spTree>
    <p:extLst>
      <p:ext uri="{BB962C8B-B14F-4D97-AF65-F5344CB8AC3E}">
        <p14:creationId xmlns:p14="http://schemas.microsoft.com/office/powerpoint/2010/main" val="1456792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AI_Logo_col_PowerPoint"/>
          <p:cNvPicPr>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57238" y="476250"/>
            <a:ext cx="7559675" cy="302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971550" y="765175"/>
            <a:ext cx="7056438" cy="989013"/>
          </a:xfrm>
          <a:noFill/>
          <a:extLst>
            <a:ext uri="{909E8E84-426E-40dd-AFC4-6F175D3DCCD1}">
              <a14:hiddenFill xmlns:a14="http://schemas.microsoft.com/office/drawing/2010/main" xmlns="">
                <a:solidFill>
                  <a:schemeClr val="accent1"/>
                </a:solidFill>
              </a14:hiddenFill>
            </a:ext>
          </a:extLst>
        </p:spPr>
        <p:txBody>
          <a:bodyPr lIns="0" tIns="45720" rIns="0" bIns="45720"/>
          <a:lstStyle>
            <a:lvl1pPr>
              <a:lnSpc>
                <a:spcPts val="4000"/>
              </a:lnSpc>
              <a:defRPr/>
            </a:lvl1pPr>
          </a:lstStyle>
          <a:p>
            <a:pPr lvl="0"/>
            <a:r>
              <a:rPr lang="de-CH" noProof="0" smtClean="0"/>
              <a:t>HIER KOMMT EIN MAXIMAL</a:t>
            </a:r>
            <a:br>
              <a:rPr lang="de-CH" noProof="0" smtClean="0"/>
            </a:br>
            <a:r>
              <a:rPr lang="de-CH" noProof="0" smtClean="0"/>
              <a:t>ZWEIZEILIGER TITEL HIN</a:t>
            </a:r>
          </a:p>
        </p:txBody>
      </p:sp>
      <p:sp>
        <p:nvSpPr>
          <p:cNvPr id="3075" name="Rectangle 3"/>
          <p:cNvSpPr>
            <a:spLocks noGrp="1" noChangeArrowheads="1"/>
          </p:cNvSpPr>
          <p:nvPr>
            <p:ph type="subTitle" idx="1"/>
          </p:nvPr>
        </p:nvSpPr>
        <p:spPr>
          <a:xfrm>
            <a:off x="741363" y="4318000"/>
            <a:ext cx="1439862" cy="719138"/>
          </a:xfrm>
        </p:spPr>
        <p:txBody>
          <a:bodyPr lIns="0" tIns="45720" rIns="91440" bIns="45720"/>
          <a:lstStyle>
            <a:lvl1pPr marL="0" indent="0">
              <a:buFont typeface="Wingdings" pitchFamily="2" charset="2"/>
              <a:buNone/>
              <a:defRPr sz="600"/>
            </a:lvl1pPr>
          </a:lstStyle>
          <a:p>
            <a:pPr lvl="0"/>
            <a:r>
              <a:rPr lang="de-CH" noProof="0" smtClean="0"/>
              <a:t>Formatvorlage des Untertitelmasters durch Klicken bearbeiten</a:t>
            </a:r>
          </a:p>
        </p:txBody>
      </p:sp>
    </p:spTree>
    <p:extLst>
      <p:ext uri="{BB962C8B-B14F-4D97-AF65-F5344CB8AC3E}">
        <p14:creationId xmlns:p14="http://schemas.microsoft.com/office/powerpoint/2010/main" val="1773724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F86160BD-B854-431B-9A0A-910F86081138}" type="datetime4">
              <a:rPr lang="de-CH" altLang="de-DE">
                <a:solidFill>
                  <a:srgbClr val="000000"/>
                </a:solidFill>
              </a:rPr>
              <a:pPr>
                <a:defRPr/>
              </a:pPr>
              <a:t>25. Juli 2017</a:t>
            </a:fld>
            <a:r>
              <a:rPr lang="de-CH" altLang="de-DE">
                <a:solidFill>
                  <a:srgbClr val="000000"/>
                </a:solidFill>
              </a:rPr>
              <a:t> | Folie </a:t>
            </a:r>
            <a:fld id="{84DBE241-1400-4F18-BBDB-2A917CE60AA7}"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2746507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AAA3D28F-D761-4A61-8729-BCC90E316772}" type="datetime4">
              <a:rPr lang="de-CH" altLang="de-DE">
                <a:solidFill>
                  <a:srgbClr val="000000"/>
                </a:solidFill>
              </a:rPr>
              <a:pPr>
                <a:defRPr/>
              </a:pPr>
              <a:t>25. Juli 2017</a:t>
            </a:fld>
            <a:r>
              <a:rPr lang="de-CH" altLang="de-DE">
                <a:solidFill>
                  <a:srgbClr val="000000"/>
                </a:solidFill>
              </a:rPr>
              <a:t> | Folie </a:t>
            </a:r>
            <a:fld id="{FF35EB7B-22B6-4974-8828-14458D88DC42}"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3911653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66725" y="1914525"/>
            <a:ext cx="4038600"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57725" y="1914525"/>
            <a:ext cx="4040188"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fld id="{9D6AAABC-27A1-4233-8E65-C57C9F8B0F7E}" type="datetime4">
              <a:rPr lang="de-CH" altLang="de-DE">
                <a:solidFill>
                  <a:srgbClr val="000000"/>
                </a:solidFill>
              </a:rPr>
              <a:pPr>
                <a:defRPr/>
              </a:pPr>
              <a:t>25. Juli 2017</a:t>
            </a:fld>
            <a:r>
              <a:rPr lang="de-CH" altLang="de-DE">
                <a:solidFill>
                  <a:srgbClr val="000000"/>
                </a:solidFill>
              </a:rPr>
              <a:t> | Folie </a:t>
            </a:r>
            <a:fld id="{6693B5F4-51DB-470B-8402-C5D6681D91D1}"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2397944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fld id="{B54F84D6-2670-4D75-AFBD-84211E1A0977}" type="datetime4">
              <a:rPr lang="de-CH" altLang="de-DE">
                <a:solidFill>
                  <a:srgbClr val="000000"/>
                </a:solidFill>
              </a:rPr>
              <a:pPr>
                <a:defRPr/>
              </a:pPr>
              <a:t>25. Juli 2017</a:t>
            </a:fld>
            <a:r>
              <a:rPr lang="de-CH" altLang="de-DE">
                <a:solidFill>
                  <a:srgbClr val="000000"/>
                </a:solidFill>
              </a:rPr>
              <a:t> | Folie </a:t>
            </a:r>
            <a:fld id="{08F3EF6F-2D3C-45D8-AE25-421F857E14E0}"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687480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fld id="{AF72F59E-1AA8-4CE8-B844-3874EC6F3966}" type="datetime4">
              <a:rPr lang="de-CH" altLang="de-DE">
                <a:solidFill>
                  <a:srgbClr val="000000"/>
                </a:solidFill>
              </a:rPr>
              <a:pPr>
                <a:defRPr/>
              </a:pPr>
              <a:t>25. Juli 2017</a:t>
            </a:fld>
            <a:r>
              <a:rPr lang="de-CH" altLang="de-DE">
                <a:solidFill>
                  <a:srgbClr val="000000"/>
                </a:solidFill>
              </a:rPr>
              <a:t> | Folie </a:t>
            </a:r>
            <a:fld id="{0985C5F9-B28F-45AF-AA88-C343DE7897A1}"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4215039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A2DE87A-3476-4AF7-AD7C-3E1C9AE4EA18}" type="datetime4">
              <a:rPr lang="de-CH" altLang="de-DE">
                <a:solidFill>
                  <a:srgbClr val="000000"/>
                </a:solidFill>
              </a:rPr>
              <a:pPr>
                <a:defRPr/>
              </a:pPr>
              <a:t>25. Juli 2017</a:t>
            </a:fld>
            <a:r>
              <a:rPr lang="de-CH" altLang="de-DE">
                <a:solidFill>
                  <a:srgbClr val="000000"/>
                </a:solidFill>
              </a:rPr>
              <a:t> | Folie </a:t>
            </a:r>
            <a:fld id="{3E3E65C7-6DEA-43E6-AFAF-6530813F5AC9}"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974873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7E67CC13-05D6-4F0B-AE12-6B72E03FB327}" type="datetime4">
              <a:rPr lang="de-CH" altLang="de-DE">
                <a:solidFill>
                  <a:srgbClr val="000000"/>
                </a:solidFill>
              </a:rPr>
              <a:pPr>
                <a:defRPr/>
              </a:pPr>
              <a:t>25. Juli 2017</a:t>
            </a:fld>
            <a:r>
              <a:rPr lang="de-CH" altLang="de-DE">
                <a:solidFill>
                  <a:srgbClr val="000000"/>
                </a:solidFill>
              </a:rPr>
              <a:t> | Folie </a:t>
            </a:r>
            <a:fld id="{E75FD726-43DE-40D0-972B-1F8AA71806E9}"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3951093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05DCB2ED-3A64-4DE1-ABF2-ACFC13E293F2}" type="datetime4">
              <a:rPr lang="de-CH" altLang="de-DE">
                <a:solidFill>
                  <a:srgbClr val="000000"/>
                </a:solidFill>
              </a:rPr>
              <a:pPr>
                <a:defRPr/>
              </a:pPr>
              <a:t>25. Juli 2017</a:t>
            </a:fld>
            <a:r>
              <a:rPr lang="de-CH" altLang="de-DE">
                <a:solidFill>
                  <a:srgbClr val="000000"/>
                </a:solidFill>
              </a:rPr>
              <a:t> | Folie </a:t>
            </a:r>
            <a:fld id="{3C73BC7B-D667-4200-A751-57B22E7BB152}"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12393365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446E007D-4D92-4ED8-9F61-F0E3ABB47766}" type="datetime4">
              <a:rPr lang="de-CH" altLang="de-DE">
                <a:solidFill>
                  <a:srgbClr val="000000"/>
                </a:solidFill>
              </a:rPr>
              <a:pPr>
                <a:defRPr/>
              </a:pPr>
              <a:t>25. Juli 2017</a:t>
            </a:fld>
            <a:r>
              <a:rPr lang="de-CH" altLang="de-DE">
                <a:solidFill>
                  <a:srgbClr val="000000"/>
                </a:solidFill>
              </a:rPr>
              <a:t> | Folie </a:t>
            </a:r>
            <a:fld id="{BB13B163-9663-417E-9495-6FA70E829183}"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270472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fld id="{56C24E8F-7538-4F65-948E-1E825CFAFF64}" type="datetime4">
              <a:rPr lang="de-CH"/>
              <a:pPr/>
              <a:t>25. Juli 2017</a:t>
            </a:fld>
            <a:r>
              <a:rPr lang="de-CH"/>
              <a:t> | Folie </a:t>
            </a:r>
            <a:fld id="{2408505F-FB2B-492C-94FF-84BBBB4D87CD}" type="slidenum">
              <a:rPr lang="de-CH"/>
              <a:pPr/>
              <a:t>‹N°›</a:t>
            </a:fld>
            <a:endParaRPr lang="de-CH"/>
          </a:p>
        </p:txBody>
      </p:sp>
    </p:spTree>
    <p:extLst>
      <p:ext uri="{BB962C8B-B14F-4D97-AF65-F5344CB8AC3E}">
        <p14:creationId xmlns:p14="http://schemas.microsoft.com/office/powerpoint/2010/main" val="2038336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0513" y="466725"/>
            <a:ext cx="2057400" cy="5643563"/>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66725" y="466725"/>
            <a:ext cx="6021388" cy="56435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69A35BEB-7716-445C-921D-2600B27DB641}" type="datetime4">
              <a:rPr lang="de-CH" altLang="de-DE">
                <a:solidFill>
                  <a:srgbClr val="000000"/>
                </a:solidFill>
              </a:rPr>
              <a:pPr>
                <a:defRPr/>
              </a:pPr>
              <a:t>25. Juli 2017</a:t>
            </a:fld>
            <a:r>
              <a:rPr lang="de-CH" altLang="de-DE">
                <a:solidFill>
                  <a:srgbClr val="000000"/>
                </a:solidFill>
              </a:rPr>
              <a:t> | Folie </a:t>
            </a:r>
            <a:fld id="{B2093736-976C-4D0B-94A6-56BE586AFFFE}"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3712891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466725" y="1914525"/>
            <a:ext cx="4038600" cy="41957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57725" y="1914525"/>
            <a:ext cx="4040188" cy="41957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fld id="{4C7AFB05-8285-4CAC-B562-E50082BF29F8}" type="datetime4">
              <a:rPr lang="de-CH" altLang="de-DE">
                <a:solidFill>
                  <a:srgbClr val="000000"/>
                </a:solidFill>
              </a:rPr>
              <a:pPr>
                <a:defRPr/>
              </a:pPr>
              <a:t>25. Juli 2017</a:t>
            </a:fld>
            <a:r>
              <a:rPr lang="de-CH" altLang="de-DE">
                <a:solidFill>
                  <a:srgbClr val="000000"/>
                </a:solidFill>
              </a:rPr>
              <a:t> | Folie </a:t>
            </a:r>
            <a:fld id="{ADB7514F-D8BF-466F-9C21-D03284F41605}"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1826747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466725" y="1914525"/>
            <a:ext cx="4038600" cy="41957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iagrammplatzhalter 3"/>
          <p:cNvSpPr>
            <a:spLocks noGrp="1"/>
          </p:cNvSpPr>
          <p:nvPr>
            <p:ph type="chart" sz="half" idx="2"/>
          </p:nvPr>
        </p:nvSpPr>
        <p:spPr>
          <a:xfrm>
            <a:off x="4657725" y="1914525"/>
            <a:ext cx="4040188" cy="4195763"/>
          </a:xfrm>
        </p:spPr>
        <p:txBody>
          <a:bodyPr/>
          <a:lstStyle/>
          <a:p>
            <a:pPr lvl="0"/>
            <a:endParaRPr lang="de-CH" noProof="0" smtClean="0"/>
          </a:p>
        </p:txBody>
      </p:sp>
      <p:sp>
        <p:nvSpPr>
          <p:cNvPr id="5" name="Rectangle 4"/>
          <p:cNvSpPr>
            <a:spLocks noGrp="1" noChangeArrowheads="1"/>
          </p:cNvSpPr>
          <p:nvPr>
            <p:ph type="dt" sz="half" idx="10"/>
          </p:nvPr>
        </p:nvSpPr>
        <p:spPr>
          <a:ln/>
        </p:spPr>
        <p:txBody>
          <a:bodyPr/>
          <a:lstStyle>
            <a:lvl1pPr>
              <a:defRPr/>
            </a:lvl1pPr>
          </a:lstStyle>
          <a:p>
            <a:pPr>
              <a:defRPr/>
            </a:pPr>
            <a:fld id="{B75563EC-3BA0-4A19-9E54-6BEFB303F2A1}" type="datetime4">
              <a:rPr lang="de-CH" altLang="de-DE">
                <a:solidFill>
                  <a:srgbClr val="000000"/>
                </a:solidFill>
              </a:rPr>
              <a:pPr>
                <a:defRPr/>
              </a:pPr>
              <a:t>25. Juli 2017</a:t>
            </a:fld>
            <a:r>
              <a:rPr lang="de-CH" altLang="de-DE">
                <a:solidFill>
                  <a:srgbClr val="000000"/>
                </a:solidFill>
              </a:rPr>
              <a:t> | Folie </a:t>
            </a:r>
            <a:fld id="{DE9C458D-4F8E-4E18-8858-CD503F4A1268}"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3729147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AI_Logo_col_PowerPoint"/>
          <p:cNvPicPr>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57238" y="476250"/>
            <a:ext cx="7559675" cy="302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971550" y="765175"/>
            <a:ext cx="7056438" cy="989013"/>
          </a:xfrm>
          <a:noFill/>
          <a:extLst>
            <a:ext uri="{909E8E84-426E-40dd-AFC4-6F175D3DCCD1}">
              <a14:hiddenFill xmlns:a14="http://schemas.microsoft.com/office/drawing/2010/main" xmlns="">
                <a:solidFill>
                  <a:schemeClr val="accent1"/>
                </a:solidFill>
              </a14:hiddenFill>
            </a:ext>
          </a:extLst>
        </p:spPr>
        <p:txBody>
          <a:bodyPr lIns="0" tIns="45720" rIns="0" bIns="45720"/>
          <a:lstStyle>
            <a:lvl1pPr>
              <a:lnSpc>
                <a:spcPts val="4000"/>
              </a:lnSpc>
              <a:defRPr/>
            </a:lvl1pPr>
          </a:lstStyle>
          <a:p>
            <a:pPr lvl="0"/>
            <a:r>
              <a:rPr lang="de-CH" noProof="0" smtClean="0"/>
              <a:t>HIER KOMMT EIN MAXIMAL</a:t>
            </a:r>
            <a:br>
              <a:rPr lang="de-CH" noProof="0" smtClean="0"/>
            </a:br>
            <a:r>
              <a:rPr lang="de-CH" noProof="0" smtClean="0"/>
              <a:t>ZWEIZEILIGER TITEL HIN</a:t>
            </a:r>
          </a:p>
        </p:txBody>
      </p:sp>
      <p:sp>
        <p:nvSpPr>
          <p:cNvPr id="3075" name="Rectangle 3"/>
          <p:cNvSpPr>
            <a:spLocks noGrp="1" noChangeArrowheads="1"/>
          </p:cNvSpPr>
          <p:nvPr>
            <p:ph type="subTitle" idx="1"/>
          </p:nvPr>
        </p:nvSpPr>
        <p:spPr>
          <a:xfrm>
            <a:off x="741363" y="4318000"/>
            <a:ext cx="1439862" cy="719138"/>
          </a:xfrm>
        </p:spPr>
        <p:txBody>
          <a:bodyPr lIns="0" tIns="45720" rIns="91440" bIns="45720"/>
          <a:lstStyle>
            <a:lvl1pPr marL="0" indent="0">
              <a:buFont typeface="Wingdings" pitchFamily="2" charset="2"/>
              <a:buNone/>
              <a:defRPr sz="600"/>
            </a:lvl1pPr>
          </a:lstStyle>
          <a:p>
            <a:pPr lvl="0"/>
            <a:r>
              <a:rPr lang="de-CH" noProof="0" smtClean="0"/>
              <a:t>Formatvorlage des Untertitelmasters durch Klicken bearbeiten</a:t>
            </a:r>
          </a:p>
        </p:txBody>
      </p:sp>
    </p:spTree>
    <p:extLst>
      <p:ext uri="{BB962C8B-B14F-4D97-AF65-F5344CB8AC3E}">
        <p14:creationId xmlns:p14="http://schemas.microsoft.com/office/powerpoint/2010/main" val="122776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F86160BD-B854-431B-9A0A-910F86081138}" type="datetime4">
              <a:rPr lang="de-CH" altLang="de-DE">
                <a:solidFill>
                  <a:srgbClr val="000000"/>
                </a:solidFill>
              </a:rPr>
              <a:pPr>
                <a:defRPr/>
              </a:pPr>
              <a:t>25. Juli 2017</a:t>
            </a:fld>
            <a:r>
              <a:rPr lang="de-CH" altLang="de-DE">
                <a:solidFill>
                  <a:srgbClr val="000000"/>
                </a:solidFill>
              </a:rPr>
              <a:t> | Folie </a:t>
            </a:r>
            <a:fld id="{84DBE241-1400-4F18-BBDB-2A917CE60AA7}"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3855760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AAA3D28F-D761-4A61-8729-BCC90E316772}" type="datetime4">
              <a:rPr lang="de-CH" altLang="de-DE">
                <a:solidFill>
                  <a:srgbClr val="000000"/>
                </a:solidFill>
              </a:rPr>
              <a:pPr>
                <a:defRPr/>
              </a:pPr>
              <a:t>25. Juli 2017</a:t>
            </a:fld>
            <a:r>
              <a:rPr lang="de-CH" altLang="de-DE">
                <a:solidFill>
                  <a:srgbClr val="000000"/>
                </a:solidFill>
              </a:rPr>
              <a:t> | Folie </a:t>
            </a:r>
            <a:fld id="{FF35EB7B-22B6-4974-8828-14458D88DC42}"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15381291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66725" y="1914525"/>
            <a:ext cx="4038600"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57725" y="1914525"/>
            <a:ext cx="4040188" cy="4195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fld id="{9D6AAABC-27A1-4233-8E65-C57C9F8B0F7E}" type="datetime4">
              <a:rPr lang="de-CH" altLang="de-DE">
                <a:solidFill>
                  <a:srgbClr val="000000"/>
                </a:solidFill>
              </a:rPr>
              <a:pPr>
                <a:defRPr/>
              </a:pPr>
              <a:t>25. Juli 2017</a:t>
            </a:fld>
            <a:r>
              <a:rPr lang="de-CH" altLang="de-DE">
                <a:solidFill>
                  <a:srgbClr val="000000"/>
                </a:solidFill>
              </a:rPr>
              <a:t> | Folie </a:t>
            </a:r>
            <a:fld id="{6693B5F4-51DB-470B-8402-C5D6681D91D1}"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534444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fld id="{B54F84D6-2670-4D75-AFBD-84211E1A0977}" type="datetime4">
              <a:rPr lang="de-CH" altLang="de-DE">
                <a:solidFill>
                  <a:srgbClr val="000000"/>
                </a:solidFill>
              </a:rPr>
              <a:pPr>
                <a:defRPr/>
              </a:pPr>
              <a:t>25. Juli 2017</a:t>
            </a:fld>
            <a:r>
              <a:rPr lang="de-CH" altLang="de-DE">
                <a:solidFill>
                  <a:srgbClr val="000000"/>
                </a:solidFill>
              </a:rPr>
              <a:t> | Folie </a:t>
            </a:r>
            <a:fld id="{08F3EF6F-2D3C-45D8-AE25-421F857E14E0}"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4050051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fld id="{AF72F59E-1AA8-4CE8-B844-3874EC6F3966}" type="datetime4">
              <a:rPr lang="de-CH" altLang="de-DE">
                <a:solidFill>
                  <a:srgbClr val="000000"/>
                </a:solidFill>
              </a:rPr>
              <a:pPr>
                <a:defRPr/>
              </a:pPr>
              <a:t>25. Juli 2017</a:t>
            </a:fld>
            <a:r>
              <a:rPr lang="de-CH" altLang="de-DE">
                <a:solidFill>
                  <a:srgbClr val="000000"/>
                </a:solidFill>
              </a:rPr>
              <a:t> | Folie </a:t>
            </a:r>
            <a:fld id="{0985C5F9-B28F-45AF-AA88-C343DE7897A1}"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1999737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A2DE87A-3476-4AF7-AD7C-3E1C9AE4EA18}" type="datetime4">
              <a:rPr lang="de-CH" altLang="de-DE">
                <a:solidFill>
                  <a:srgbClr val="000000"/>
                </a:solidFill>
              </a:rPr>
              <a:pPr>
                <a:defRPr/>
              </a:pPr>
              <a:t>25. Juli 2017</a:t>
            </a:fld>
            <a:r>
              <a:rPr lang="de-CH" altLang="de-DE">
                <a:solidFill>
                  <a:srgbClr val="000000"/>
                </a:solidFill>
              </a:rPr>
              <a:t> | Folie </a:t>
            </a:r>
            <a:fld id="{3E3E65C7-6DEA-43E6-AFAF-6530813F5AC9}"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198178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fld id="{56C24E8F-7538-4F65-948E-1E825CFAFF64}" type="datetime4">
              <a:rPr lang="de-CH"/>
              <a:pPr/>
              <a:t>25. Juli 2017</a:t>
            </a:fld>
            <a:r>
              <a:rPr lang="de-CH"/>
              <a:t> | Folie </a:t>
            </a:r>
            <a:fld id="{A155F353-1B76-49E5-8648-2CE69CE9517E}" type="slidenum">
              <a:rPr lang="de-CH"/>
              <a:pPr/>
              <a:t>‹N°›</a:t>
            </a:fld>
            <a:endParaRPr lang="de-CH"/>
          </a:p>
        </p:txBody>
      </p:sp>
    </p:spTree>
    <p:extLst>
      <p:ext uri="{BB962C8B-B14F-4D97-AF65-F5344CB8AC3E}">
        <p14:creationId xmlns:p14="http://schemas.microsoft.com/office/powerpoint/2010/main" val="385659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7E67CC13-05D6-4F0B-AE12-6B72E03FB327}" type="datetime4">
              <a:rPr lang="de-CH" altLang="de-DE">
                <a:solidFill>
                  <a:srgbClr val="000000"/>
                </a:solidFill>
              </a:rPr>
              <a:pPr>
                <a:defRPr/>
              </a:pPr>
              <a:t>25. Juli 2017</a:t>
            </a:fld>
            <a:r>
              <a:rPr lang="de-CH" altLang="de-DE">
                <a:solidFill>
                  <a:srgbClr val="000000"/>
                </a:solidFill>
              </a:rPr>
              <a:t> | Folie </a:t>
            </a:r>
            <a:fld id="{E75FD726-43DE-40D0-972B-1F8AA71806E9}"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4092589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05DCB2ED-3A64-4DE1-ABF2-ACFC13E293F2}" type="datetime4">
              <a:rPr lang="de-CH" altLang="de-DE">
                <a:solidFill>
                  <a:srgbClr val="000000"/>
                </a:solidFill>
              </a:rPr>
              <a:pPr>
                <a:defRPr/>
              </a:pPr>
              <a:t>25. Juli 2017</a:t>
            </a:fld>
            <a:r>
              <a:rPr lang="de-CH" altLang="de-DE">
                <a:solidFill>
                  <a:srgbClr val="000000"/>
                </a:solidFill>
              </a:rPr>
              <a:t> | Folie </a:t>
            </a:r>
            <a:fld id="{3C73BC7B-D667-4200-A751-57B22E7BB152}"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10249533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446E007D-4D92-4ED8-9F61-F0E3ABB47766}" type="datetime4">
              <a:rPr lang="de-CH" altLang="de-DE">
                <a:solidFill>
                  <a:srgbClr val="000000"/>
                </a:solidFill>
              </a:rPr>
              <a:pPr>
                <a:defRPr/>
              </a:pPr>
              <a:t>25. Juli 2017</a:t>
            </a:fld>
            <a:r>
              <a:rPr lang="de-CH" altLang="de-DE">
                <a:solidFill>
                  <a:srgbClr val="000000"/>
                </a:solidFill>
              </a:rPr>
              <a:t> | Folie </a:t>
            </a:r>
            <a:fld id="{BB13B163-9663-417E-9495-6FA70E829183}"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35328111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0513" y="466725"/>
            <a:ext cx="2057400" cy="5643563"/>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66725" y="466725"/>
            <a:ext cx="6021388" cy="56435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69A35BEB-7716-445C-921D-2600B27DB641}" type="datetime4">
              <a:rPr lang="de-CH" altLang="de-DE">
                <a:solidFill>
                  <a:srgbClr val="000000"/>
                </a:solidFill>
              </a:rPr>
              <a:pPr>
                <a:defRPr/>
              </a:pPr>
              <a:t>25. Juli 2017</a:t>
            </a:fld>
            <a:r>
              <a:rPr lang="de-CH" altLang="de-DE">
                <a:solidFill>
                  <a:srgbClr val="000000"/>
                </a:solidFill>
              </a:rPr>
              <a:t> | Folie </a:t>
            </a:r>
            <a:fld id="{B2093736-976C-4D0B-94A6-56BE586AFFFE}"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18996566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466725" y="1914525"/>
            <a:ext cx="4038600" cy="41957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57725" y="1914525"/>
            <a:ext cx="4040188" cy="41957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fld id="{4C7AFB05-8285-4CAC-B562-E50082BF29F8}" type="datetime4">
              <a:rPr lang="de-CH" altLang="de-DE">
                <a:solidFill>
                  <a:srgbClr val="000000"/>
                </a:solidFill>
              </a:rPr>
              <a:pPr>
                <a:defRPr/>
              </a:pPr>
              <a:t>25. Juli 2017</a:t>
            </a:fld>
            <a:r>
              <a:rPr lang="de-CH" altLang="de-DE">
                <a:solidFill>
                  <a:srgbClr val="000000"/>
                </a:solidFill>
              </a:rPr>
              <a:t> | Folie </a:t>
            </a:r>
            <a:fld id="{ADB7514F-D8BF-466F-9C21-D03284F41605}"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4502390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66725" y="466725"/>
            <a:ext cx="8229600" cy="114300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466725" y="1914525"/>
            <a:ext cx="4038600" cy="41957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iagrammplatzhalter 3"/>
          <p:cNvSpPr>
            <a:spLocks noGrp="1"/>
          </p:cNvSpPr>
          <p:nvPr>
            <p:ph type="chart" sz="half" idx="2"/>
          </p:nvPr>
        </p:nvSpPr>
        <p:spPr>
          <a:xfrm>
            <a:off x="4657725" y="1914525"/>
            <a:ext cx="4040188" cy="4195763"/>
          </a:xfrm>
        </p:spPr>
        <p:txBody>
          <a:bodyPr/>
          <a:lstStyle/>
          <a:p>
            <a:pPr lvl="0"/>
            <a:endParaRPr lang="de-CH" noProof="0" smtClean="0"/>
          </a:p>
        </p:txBody>
      </p:sp>
      <p:sp>
        <p:nvSpPr>
          <p:cNvPr id="5" name="Rectangle 4"/>
          <p:cNvSpPr>
            <a:spLocks noGrp="1" noChangeArrowheads="1"/>
          </p:cNvSpPr>
          <p:nvPr>
            <p:ph type="dt" sz="half" idx="10"/>
          </p:nvPr>
        </p:nvSpPr>
        <p:spPr>
          <a:ln/>
        </p:spPr>
        <p:txBody>
          <a:bodyPr/>
          <a:lstStyle>
            <a:lvl1pPr>
              <a:defRPr/>
            </a:lvl1pPr>
          </a:lstStyle>
          <a:p>
            <a:pPr>
              <a:defRPr/>
            </a:pPr>
            <a:fld id="{B75563EC-3BA0-4A19-9E54-6BEFB303F2A1}" type="datetime4">
              <a:rPr lang="de-CH" altLang="de-DE">
                <a:solidFill>
                  <a:srgbClr val="000000"/>
                </a:solidFill>
              </a:rPr>
              <a:pPr>
                <a:defRPr/>
              </a:pPr>
              <a:t>25. Juli 2017</a:t>
            </a:fld>
            <a:r>
              <a:rPr lang="de-CH" altLang="de-DE">
                <a:solidFill>
                  <a:srgbClr val="000000"/>
                </a:solidFill>
              </a:rPr>
              <a:t> | Folie </a:t>
            </a:r>
            <a:fld id="{DE9C458D-4F8E-4E18-8858-CD503F4A1268}" type="slidenum">
              <a:rPr lang="de-CH" altLang="de-DE">
                <a:solidFill>
                  <a:srgbClr val="000000"/>
                </a:solidFill>
              </a:rPr>
              <a:pPr>
                <a:defRPr/>
              </a:pPr>
              <a:t>‹N°›</a:t>
            </a:fld>
            <a:endParaRPr lang="de-CH" altLang="de-DE">
              <a:solidFill>
                <a:srgbClr val="000000"/>
              </a:solidFill>
            </a:endParaRPr>
          </a:p>
        </p:txBody>
      </p:sp>
    </p:spTree>
    <p:extLst>
      <p:ext uri="{BB962C8B-B14F-4D97-AF65-F5344CB8AC3E}">
        <p14:creationId xmlns:p14="http://schemas.microsoft.com/office/powerpoint/2010/main" val="59658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56C24E8F-7538-4F65-948E-1E825CFAFF64}" type="datetime4">
              <a:rPr lang="de-CH"/>
              <a:pPr/>
              <a:t>25. Juli 2017</a:t>
            </a:fld>
            <a:r>
              <a:rPr lang="de-CH"/>
              <a:t> | Folie </a:t>
            </a:r>
            <a:fld id="{E1372BF9-BA2D-4721-99C1-348A2CE28D7A}" type="slidenum">
              <a:rPr lang="de-CH"/>
              <a:pPr/>
              <a:t>‹N°›</a:t>
            </a:fld>
            <a:endParaRPr lang="de-CH"/>
          </a:p>
        </p:txBody>
      </p:sp>
    </p:spTree>
    <p:extLst>
      <p:ext uri="{BB962C8B-B14F-4D97-AF65-F5344CB8AC3E}">
        <p14:creationId xmlns:p14="http://schemas.microsoft.com/office/powerpoint/2010/main" val="93672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fld id="{56C24E8F-7538-4F65-948E-1E825CFAFF64}" type="datetime4">
              <a:rPr lang="de-CH"/>
              <a:pPr/>
              <a:t>25. Juli 2017</a:t>
            </a:fld>
            <a:r>
              <a:rPr lang="de-CH"/>
              <a:t> | Folie </a:t>
            </a:r>
            <a:fld id="{F9F0179E-6CC2-42C9-B8A1-44B468901367}" type="slidenum">
              <a:rPr lang="de-CH"/>
              <a:pPr/>
              <a:t>‹N°›</a:t>
            </a:fld>
            <a:endParaRPr lang="de-CH"/>
          </a:p>
        </p:txBody>
      </p:sp>
    </p:spTree>
    <p:extLst>
      <p:ext uri="{BB962C8B-B14F-4D97-AF65-F5344CB8AC3E}">
        <p14:creationId xmlns:p14="http://schemas.microsoft.com/office/powerpoint/2010/main" val="245912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fld id="{56C24E8F-7538-4F65-948E-1E825CFAFF64}" type="datetime4">
              <a:rPr lang="de-CH"/>
              <a:pPr/>
              <a:t>25. Juli 2017</a:t>
            </a:fld>
            <a:r>
              <a:rPr lang="de-CH"/>
              <a:t> | Folie </a:t>
            </a:r>
            <a:fld id="{A4BDB276-B53E-4860-8ED6-BCC262D10076}" type="slidenum">
              <a:rPr lang="de-CH"/>
              <a:pPr/>
              <a:t>‹N°›</a:t>
            </a:fld>
            <a:endParaRPr lang="de-CH"/>
          </a:p>
        </p:txBody>
      </p:sp>
    </p:spTree>
    <p:extLst>
      <p:ext uri="{BB962C8B-B14F-4D97-AF65-F5344CB8AC3E}">
        <p14:creationId xmlns:p14="http://schemas.microsoft.com/office/powerpoint/2010/main" val="133485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7.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7.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466725"/>
            <a:ext cx="8229600" cy="1143000"/>
          </a:xfrm>
          <a:prstGeom prst="rect">
            <a:avLst/>
          </a:prstGeom>
          <a:solidFill>
            <a:srgbClr val="FFF20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88000" tIns="90000" rIns="288000" bIns="90000" numCol="1" anchor="ctr" anchorCtr="0" compatLnSpc="1">
            <a:prstTxWarp prst="textNoShape">
              <a:avLst/>
            </a:prstTxWarp>
          </a:bodyPr>
          <a:lstStyle/>
          <a:p>
            <a:pPr lvl="0"/>
            <a:r>
              <a:rPr lang="de-CH" smtClean="0"/>
              <a:t>KURZ KNAPP KNACKIG</a:t>
            </a:r>
          </a:p>
        </p:txBody>
      </p:sp>
      <p:sp>
        <p:nvSpPr>
          <p:cNvPr id="1027" name="Rectangle 3"/>
          <p:cNvSpPr>
            <a:spLocks noGrp="1" noChangeArrowheads="1"/>
          </p:cNvSpPr>
          <p:nvPr>
            <p:ph type="body" idx="1"/>
          </p:nvPr>
        </p:nvSpPr>
        <p:spPr bwMode="auto">
          <a:xfrm>
            <a:off x="466725" y="1914525"/>
            <a:ext cx="8231188" cy="419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88000" tIns="90000" rIns="288000" bIns="9000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744538" y="6440488"/>
            <a:ext cx="1336675" cy="13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900"/>
            </a:lvl1pPr>
          </a:lstStyle>
          <a:p>
            <a:fld id="{56C24E8F-7538-4F65-948E-1E825CFAFF64}" type="datetime4">
              <a:rPr lang="de-CH"/>
              <a:pPr/>
              <a:t>25. Juli 2017</a:t>
            </a:fld>
            <a:r>
              <a:rPr lang="de-CH"/>
              <a:t> | Folie </a:t>
            </a:r>
            <a:fld id="{0FBA3EBA-695B-4106-95B8-DCEB1C540E04}" type="slidenum">
              <a:rPr lang="de-CH"/>
              <a:pPr/>
              <a:t>‹N°›</a:t>
            </a:fld>
            <a:endParaRPr lang="de-CH"/>
          </a:p>
        </p:txBody>
      </p:sp>
      <p:pic>
        <p:nvPicPr>
          <p:cNvPr id="1031" name="Picture 7" descr="AI_Logo_sw_klein_PowerPoint"/>
          <p:cNvPicPr>
            <a:picLocks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7362825" y="6200775"/>
            <a:ext cx="1346200"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17" r:id="rId14"/>
  </p:sldLayoutIdLst>
  <p:hf sldNum="0" hdr="0" ftr="0"/>
  <p:txStyles>
    <p:titleStyle>
      <a:lvl1pPr algn="l" rtl="0" eaLnBrk="1" fontAlgn="base" hangingPunct="1">
        <a:lnSpc>
          <a:spcPts val="3900"/>
        </a:lnSpc>
        <a:spcBef>
          <a:spcPct val="0"/>
        </a:spcBef>
        <a:spcAft>
          <a:spcPct val="0"/>
        </a:spcAft>
        <a:defRPr sz="4000" b="1">
          <a:solidFill>
            <a:schemeClr val="tx2"/>
          </a:solidFill>
          <a:latin typeface="+mj-lt"/>
          <a:ea typeface="+mj-ea"/>
          <a:cs typeface="+mj-cs"/>
        </a:defRPr>
      </a:lvl1pPr>
      <a:lvl2pPr algn="l" rtl="0" eaLnBrk="1" fontAlgn="base" hangingPunct="1">
        <a:lnSpc>
          <a:spcPts val="3900"/>
        </a:lnSpc>
        <a:spcBef>
          <a:spcPct val="0"/>
        </a:spcBef>
        <a:spcAft>
          <a:spcPct val="0"/>
        </a:spcAft>
        <a:defRPr sz="4000" b="1">
          <a:solidFill>
            <a:schemeClr val="tx2"/>
          </a:solidFill>
          <a:latin typeface="Amnesty Trade Gothic Cn" pitchFamily="34" charset="0"/>
        </a:defRPr>
      </a:lvl2pPr>
      <a:lvl3pPr algn="l" rtl="0" eaLnBrk="1" fontAlgn="base" hangingPunct="1">
        <a:lnSpc>
          <a:spcPts val="3900"/>
        </a:lnSpc>
        <a:spcBef>
          <a:spcPct val="0"/>
        </a:spcBef>
        <a:spcAft>
          <a:spcPct val="0"/>
        </a:spcAft>
        <a:defRPr sz="4000" b="1">
          <a:solidFill>
            <a:schemeClr val="tx2"/>
          </a:solidFill>
          <a:latin typeface="Amnesty Trade Gothic Cn" pitchFamily="34" charset="0"/>
        </a:defRPr>
      </a:lvl3pPr>
      <a:lvl4pPr algn="l" rtl="0" eaLnBrk="1" fontAlgn="base" hangingPunct="1">
        <a:lnSpc>
          <a:spcPts val="3900"/>
        </a:lnSpc>
        <a:spcBef>
          <a:spcPct val="0"/>
        </a:spcBef>
        <a:spcAft>
          <a:spcPct val="0"/>
        </a:spcAft>
        <a:defRPr sz="4000" b="1">
          <a:solidFill>
            <a:schemeClr val="tx2"/>
          </a:solidFill>
          <a:latin typeface="Amnesty Trade Gothic Cn" pitchFamily="34" charset="0"/>
        </a:defRPr>
      </a:lvl4pPr>
      <a:lvl5pPr algn="l" rtl="0" eaLnBrk="1" fontAlgn="base" hangingPunct="1">
        <a:lnSpc>
          <a:spcPts val="3900"/>
        </a:lnSpc>
        <a:spcBef>
          <a:spcPct val="0"/>
        </a:spcBef>
        <a:spcAft>
          <a:spcPct val="0"/>
        </a:spcAft>
        <a:defRPr sz="4000" b="1">
          <a:solidFill>
            <a:schemeClr val="tx2"/>
          </a:solidFill>
          <a:latin typeface="Amnesty Trade Gothic Cn" pitchFamily="34" charset="0"/>
        </a:defRPr>
      </a:lvl5pPr>
      <a:lvl6pPr marL="457200" algn="l" rtl="0" eaLnBrk="1" fontAlgn="base" hangingPunct="1">
        <a:lnSpc>
          <a:spcPts val="3900"/>
        </a:lnSpc>
        <a:spcBef>
          <a:spcPct val="0"/>
        </a:spcBef>
        <a:spcAft>
          <a:spcPct val="0"/>
        </a:spcAft>
        <a:defRPr sz="4000" b="1">
          <a:solidFill>
            <a:schemeClr val="tx2"/>
          </a:solidFill>
          <a:latin typeface="Amnesty Trade Gothic Cn" pitchFamily="34" charset="0"/>
        </a:defRPr>
      </a:lvl6pPr>
      <a:lvl7pPr marL="914400" algn="l" rtl="0" eaLnBrk="1" fontAlgn="base" hangingPunct="1">
        <a:lnSpc>
          <a:spcPts val="3900"/>
        </a:lnSpc>
        <a:spcBef>
          <a:spcPct val="0"/>
        </a:spcBef>
        <a:spcAft>
          <a:spcPct val="0"/>
        </a:spcAft>
        <a:defRPr sz="4000" b="1">
          <a:solidFill>
            <a:schemeClr val="tx2"/>
          </a:solidFill>
          <a:latin typeface="Amnesty Trade Gothic Cn" pitchFamily="34" charset="0"/>
        </a:defRPr>
      </a:lvl7pPr>
      <a:lvl8pPr marL="1371600" algn="l" rtl="0" eaLnBrk="1" fontAlgn="base" hangingPunct="1">
        <a:lnSpc>
          <a:spcPts val="3900"/>
        </a:lnSpc>
        <a:spcBef>
          <a:spcPct val="0"/>
        </a:spcBef>
        <a:spcAft>
          <a:spcPct val="0"/>
        </a:spcAft>
        <a:defRPr sz="4000" b="1">
          <a:solidFill>
            <a:schemeClr val="tx2"/>
          </a:solidFill>
          <a:latin typeface="Amnesty Trade Gothic Cn" pitchFamily="34" charset="0"/>
        </a:defRPr>
      </a:lvl8pPr>
      <a:lvl9pPr marL="1828800" algn="l" rtl="0" eaLnBrk="1" fontAlgn="base" hangingPunct="1">
        <a:lnSpc>
          <a:spcPts val="3900"/>
        </a:lnSpc>
        <a:spcBef>
          <a:spcPct val="0"/>
        </a:spcBef>
        <a:spcAft>
          <a:spcPct val="0"/>
        </a:spcAft>
        <a:defRPr sz="4000" b="1">
          <a:solidFill>
            <a:schemeClr val="tx2"/>
          </a:solidFill>
          <a:latin typeface="Amnesty Trade Gothic Cn" pitchFamily="34" charset="0"/>
        </a:defRPr>
      </a:lvl9pPr>
    </p:titleStyle>
    <p:bodyStyle>
      <a:lvl1pPr marL="342900" indent="-342900" algn="l" rtl="0" eaLnBrk="1" fontAlgn="base" hangingPunct="1">
        <a:lnSpc>
          <a:spcPts val="2200"/>
        </a:lnSpc>
        <a:spcBef>
          <a:spcPts val="5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lnSpc>
          <a:spcPts val="2000"/>
        </a:lnSpc>
        <a:spcBef>
          <a:spcPts val="400"/>
        </a:spcBef>
        <a:spcAft>
          <a:spcPct val="0"/>
        </a:spcAft>
        <a:buFont typeface="Arial" charset="0"/>
        <a:buChar char="–"/>
        <a:defRPr sz="2000">
          <a:solidFill>
            <a:schemeClr val="tx1"/>
          </a:solidFill>
          <a:latin typeface="+mn-lt"/>
        </a:defRPr>
      </a:lvl2pPr>
      <a:lvl3pPr marL="11430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3pPr>
      <a:lvl4pPr marL="16002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4pPr>
      <a:lvl5pPr marL="20574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5pPr>
      <a:lvl6pPr marL="25146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6pPr>
      <a:lvl7pPr marL="29718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7pPr>
      <a:lvl8pPr marL="34290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8pPr>
      <a:lvl9pPr marL="38862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466725"/>
            <a:ext cx="8229600" cy="1143000"/>
          </a:xfrm>
          <a:prstGeom prst="rect">
            <a:avLst/>
          </a:prstGeom>
          <a:solidFill>
            <a:srgbClr val="FFF20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88000" tIns="90000" rIns="288000" bIns="90000" numCol="1" anchor="ctr" anchorCtr="0" compatLnSpc="1">
            <a:prstTxWarp prst="textNoShape">
              <a:avLst/>
            </a:prstTxWarp>
          </a:bodyPr>
          <a:lstStyle/>
          <a:p>
            <a:pPr lvl="0"/>
            <a:r>
              <a:rPr lang="en-GB" noProof="0" dirty="0" smtClean="0"/>
              <a:t>BRIEF – LEAN – CRISP</a:t>
            </a:r>
          </a:p>
        </p:txBody>
      </p:sp>
      <p:sp>
        <p:nvSpPr>
          <p:cNvPr id="1027" name="Rectangle 3"/>
          <p:cNvSpPr>
            <a:spLocks noGrp="1" noChangeArrowheads="1"/>
          </p:cNvSpPr>
          <p:nvPr>
            <p:ph type="body" idx="1"/>
          </p:nvPr>
        </p:nvSpPr>
        <p:spPr bwMode="auto">
          <a:xfrm>
            <a:off x="466725" y="1914525"/>
            <a:ext cx="8231188" cy="419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88000" tIns="90000" rIns="288000" bIns="90000" numCol="1" anchor="t" anchorCtr="0" compatLnSpc="1">
            <a:prstTxWarp prst="textNoShape">
              <a:avLst/>
            </a:prstTxWarp>
          </a:bodyPr>
          <a:lstStyle/>
          <a:p>
            <a:pPr lvl="0"/>
            <a:r>
              <a:rPr lang="en-GB" noProof="0" dirty="0" err="1" smtClean="0"/>
              <a:t>Textmasterformate</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p:txBody>
      </p:sp>
      <p:sp>
        <p:nvSpPr>
          <p:cNvPr id="1028" name="Rectangle 4"/>
          <p:cNvSpPr>
            <a:spLocks noGrp="1" noChangeArrowheads="1"/>
          </p:cNvSpPr>
          <p:nvPr>
            <p:ph type="dt" sz="half" idx="2"/>
          </p:nvPr>
        </p:nvSpPr>
        <p:spPr bwMode="auto">
          <a:xfrm>
            <a:off x="744538" y="6440488"/>
            <a:ext cx="1394613"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defRPr sz="900"/>
            </a:lvl1pPr>
          </a:lstStyle>
          <a:p>
            <a:fld id="{C11C9978-4EF3-440B-98A5-C84D156B8FB9}" type="datetime3">
              <a:rPr lang="en-GB" smtClean="0">
                <a:solidFill>
                  <a:srgbClr val="000000"/>
                </a:solidFill>
              </a:rPr>
              <a:pPr/>
              <a:t>25 July, 2017</a:t>
            </a:fld>
            <a:r>
              <a:rPr lang="de-CH" dirty="0" smtClean="0">
                <a:solidFill>
                  <a:srgbClr val="000000"/>
                </a:solidFill>
              </a:rPr>
              <a:t> | Slide </a:t>
            </a:r>
            <a:fld id="{0FBA3EBA-695B-4106-95B8-DCEB1C540E04}" type="slidenum">
              <a:rPr lang="de-CH" smtClean="0">
                <a:solidFill>
                  <a:srgbClr val="000000"/>
                </a:solidFill>
              </a:rPr>
              <a:pPr/>
              <a:t>‹N°›</a:t>
            </a:fld>
            <a:endParaRPr lang="de-CH" dirty="0">
              <a:solidFill>
                <a:srgbClr val="000000"/>
              </a:solidFill>
            </a:endParaRPr>
          </a:p>
        </p:txBody>
      </p:sp>
      <p:pic>
        <p:nvPicPr>
          <p:cNvPr id="1031" name="Picture 7" descr="AI_Logo_sw_klein_PowerPoint"/>
          <p:cNvPicPr>
            <a:picLocks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7362825" y="6200775"/>
            <a:ext cx="1346200"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529974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p:txStyles>
    <p:titleStyle>
      <a:lvl1pPr algn="l" rtl="0" eaLnBrk="1" fontAlgn="base" hangingPunct="1">
        <a:lnSpc>
          <a:spcPts val="3900"/>
        </a:lnSpc>
        <a:spcBef>
          <a:spcPct val="0"/>
        </a:spcBef>
        <a:spcAft>
          <a:spcPct val="0"/>
        </a:spcAft>
        <a:defRPr sz="4000" b="1" baseline="0">
          <a:solidFill>
            <a:schemeClr val="tx2"/>
          </a:solidFill>
          <a:latin typeface="+mj-lt"/>
          <a:ea typeface="+mj-ea"/>
          <a:cs typeface="+mj-cs"/>
        </a:defRPr>
      </a:lvl1pPr>
      <a:lvl2pPr algn="l" rtl="0" eaLnBrk="1" fontAlgn="base" hangingPunct="1">
        <a:lnSpc>
          <a:spcPts val="3900"/>
        </a:lnSpc>
        <a:spcBef>
          <a:spcPct val="0"/>
        </a:spcBef>
        <a:spcAft>
          <a:spcPct val="0"/>
        </a:spcAft>
        <a:defRPr sz="4000" b="1">
          <a:solidFill>
            <a:schemeClr val="tx2"/>
          </a:solidFill>
          <a:latin typeface="Amnesty Trade Gothic Cn" pitchFamily="34" charset="0"/>
        </a:defRPr>
      </a:lvl2pPr>
      <a:lvl3pPr algn="l" rtl="0" eaLnBrk="1" fontAlgn="base" hangingPunct="1">
        <a:lnSpc>
          <a:spcPts val="3900"/>
        </a:lnSpc>
        <a:spcBef>
          <a:spcPct val="0"/>
        </a:spcBef>
        <a:spcAft>
          <a:spcPct val="0"/>
        </a:spcAft>
        <a:defRPr sz="4000" b="1">
          <a:solidFill>
            <a:schemeClr val="tx2"/>
          </a:solidFill>
          <a:latin typeface="Amnesty Trade Gothic Cn" pitchFamily="34" charset="0"/>
        </a:defRPr>
      </a:lvl3pPr>
      <a:lvl4pPr algn="l" rtl="0" eaLnBrk="1" fontAlgn="base" hangingPunct="1">
        <a:lnSpc>
          <a:spcPts val="3900"/>
        </a:lnSpc>
        <a:spcBef>
          <a:spcPct val="0"/>
        </a:spcBef>
        <a:spcAft>
          <a:spcPct val="0"/>
        </a:spcAft>
        <a:defRPr sz="4000" b="1">
          <a:solidFill>
            <a:schemeClr val="tx2"/>
          </a:solidFill>
          <a:latin typeface="Amnesty Trade Gothic Cn" pitchFamily="34" charset="0"/>
        </a:defRPr>
      </a:lvl4pPr>
      <a:lvl5pPr algn="l" rtl="0" eaLnBrk="1" fontAlgn="base" hangingPunct="1">
        <a:lnSpc>
          <a:spcPts val="3900"/>
        </a:lnSpc>
        <a:spcBef>
          <a:spcPct val="0"/>
        </a:spcBef>
        <a:spcAft>
          <a:spcPct val="0"/>
        </a:spcAft>
        <a:defRPr sz="4000" b="1">
          <a:solidFill>
            <a:schemeClr val="tx2"/>
          </a:solidFill>
          <a:latin typeface="Amnesty Trade Gothic Cn" pitchFamily="34" charset="0"/>
        </a:defRPr>
      </a:lvl5pPr>
      <a:lvl6pPr marL="457200" algn="l" rtl="0" eaLnBrk="1" fontAlgn="base" hangingPunct="1">
        <a:lnSpc>
          <a:spcPts val="3900"/>
        </a:lnSpc>
        <a:spcBef>
          <a:spcPct val="0"/>
        </a:spcBef>
        <a:spcAft>
          <a:spcPct val="0"/>
        </a:spcAft>
        <a:defRPr sz="4000" b="1">
          <a:solidFill>
            <a:schemeClr val="tx2"/>
          </a:solidFill>
          <a:latin typeface="Amnesty Trade Gothic Cn" pitchFamily="34" charset="0"/>
        </a:defRPr>
      </a:lvl6pPr>
      <a:lvl7pPr marL="914400" algn="l" rtl="0" eaLnBrk="1" fontAlgn="base" hangingPunct="1">
        <a:lnSpc>
          <a:spcPts val="3900"/>
        </a:lnSpc>
        <a:spcBef>
          <a:spcPct val="0"/>
        </a:spcBef>
        <a:spcAft>
          <a:spcPct val="0"/>
        </a:spcAft>
        <a:defRPr sz="4000" b="1">
          <a:solidFill>
            <a:schemeClr val="tx2"/>
          </a:solidFill>
          <a:latin typeface="Amnesty Trade Gothic Cn" pitchFamily="34" charset="0"/>
        </a:defRPr>
      </a:lvl7pPr>
      <a:lvl8pPr marL="1371600" algn="l" rtl="0" eaLnBrk="1" fontAlgn="base" hangingPunct="1">
        <a:lnSpc>
          <a:spcPts val="3900"/>
        </a:lnSpc>
        <a:spcBef>
          <a:spcPct val="0"/>
        </a:spcBef>
        <a:spcAft>
          <a:spcPct val="0"/>
        </a:spcAft>
        <a:defRPr sz="4000" b="1">
          <a:solidFill>
            <a:schemeClr val="tx2"/>
          </a:solidFill>
          <a:latin typeface="Amnesty Trade Gothic Cn" pitchFamily="34" charset="0"/>
        </a:defRPr>
      </a:lvl8pPr>
      <a:lvl9pPr marL="1828800" algn="l" rtl="0" eaLnBrk="1" fontAlgn="base" hangingPunct="1">
        <a:lnSpc>
          <a:spcPts val="3900"/>
        </a:lnSpc>
        <a:spcBef>
          <a:spcPct val="0"/>
        </a:spcBef>
        <a:spcAft>
          <a:spcPct val="0"/>
        </a:spcAft>
        <a:defRPr sz="4000" b="1">
          <a:solidFill>
            <a:schemeClr val="tx2"/>
          </a:solidFill>
          <a:latin typeface="Amnesty Trade Gothic Cn" pitchFamily="34" charset="0"/>
        </a:defRPr>
      </a:lvl9pPr>
    </p:titleStyle>
    <p:bodyStyle>
      <a:lvl1pPr marL="342900" indent="-342900" algn="l" rtl="0" eaLnBrk="1" fontAlgn="base" hangingPunct="1">
        <a:lnSpc>
          <a:spcPts val="2200"/>
        </a:lnSpc>
        <a:spcBef>
          <a:spcPts val="500"/>
        </a:spcBef>
        <a:spcAft>
          <a:spcPct val="0"/>
        </a:spcAft>
        <a:buFont typeface="Wingdings" pitchFamily="2" charset="2"/>
        <a:buChar char="§"/>
        <a:defRPr sz="2000">
          <a:solidFill>
            <a:schemeClr val="tx1"/>
          </a:solidFill>
          <a:latin typeface="+mn-lt"/>
          <a:ea typeface="+mn-ea"/>
          <a:cs typeface="+mn-cs"/>
        </a:defRPr>
      </a:lvl1pPr>
      <a:lvl2pPr marL="742950" indent="-285750" algn="l" rtl="0" eaLnBrk="1" fontAlgn="base" hangingPunct="1">
        <a:lnSpc>
          <a:spcPts val="2000"/>
        </a:lnSpc>
        <a:spcBef>
          <a:spcPts val="400"/>
        </a:spcBef>
        <a:spcAft>
          <a:spcPct val="0"/>
        </a:spcAft>
        <a:buFont typeface="Arial" charset="0"/>
        <a:buChar char="–"/>
        <a:defRPr sz="2000">
          <a:solidFill>
            <a:schemeClr val="tx1"/>
          </a:solidFill>
          <a:latin typeface="+mn-lt"/>
        </a:defRPr>
      </a:lvl2pPr>
      <a:lvl3pPr marL="11430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3pPr>
      <a:lvl4pPr marL="16002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4pPr>
      <a:lvl5pPr marL="20574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5pPr>
      <a:lvl6pPr marL="25146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6pPr>
      <a:lvl7pPr marL="29718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7pPr>
      <a:lvl8pPr marL="34290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8pPr>
      <a:lvl9pPr marL="3886200" indent="-228600" algn="l" rtl="0" eaLnBrk="1" fontAlgn="base" hangingPunct="1">
        <a:lnSpc>
          <a:spcPts val="2000"/>
        </a:lnSpc>
        <a:spcBef>
          <a:spcPts val="400"/>
        </a:spcBef>
        <a:spcAft>
          <a:spcPct val="0"/>
        </a:spcAft>
        <a:buFont typeface="Arial"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466725"/>
            <a:ext cx="8229600" cy="1143000"/>
          </a:xfrm>
          <a:prstGeom prst="rect">
            <a:avLst/>
          </a:prstGeom>
          <a:solidFill>
            <a:srgbClr val="FFF20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288000" tIns="90000" rIns="288000" bIns="90000" numCol="1" anchor="ctr" anchorCtr="0" compatLnSpc="1">
            <a:prstTxWarp prst="textNoShape">
              <a:avLst/>
            </a:prstTxWarp>
          </a:bodyPr>
          <a:lstStyle/>
          <a:p>
            <a:pPr lvl="0"/>
            <a:r>
              <a:rPr lang="de-CH" altLang="de-DE" smtClean="0"/>
              <a:t>KURZ KNAPP KNACKIG</a:t>
            </a:r>
          </a:p>
        </p:txBody>
      </p:sp>
      <p:sp>
        <p:nvSpPr>
          <p:cNvPr id="1027" name="Rectangle 3"/>
          <p:cNvSpPr>
            <a:spLocks noGrp="1" noChangeArrowheads="1"/>
          </p:cNvSpPr>
          <p:nvPr>
            <p:ph type="body" idx="1"/>
          </p:nvPr>
        </p:nvSpPr>
        <p:spPr bwMode="auto">
          <a:xfrm>
            <a:off x="466725" y="1914525"/>
            <a:ext cx="8231188" cy="419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88000" tIns="90000" rIns="288000" bIns="90000" numCol="1" anchor="t" anchorCtr="0" compatLnSpc="1">
            <a:prstTxWarp prst="textNoShape">
              <a:avLst/>
            </a:prstTxWarp>
          </a:bodyPr>
          <a:lstStyle/>
          <a:p>
            <a:pPr lvl="0"/>
            <a:r>
              <a:rPr lang="de-CH" altLang="de-DE" smtClean="0"/>
              <a:t>Textmasterformate durch Klicken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1028" name="Rectangle 4"/>
          <p:cNvSpPr>
            <a:spLocks noGrp="1" noChangeArrowheads="1"/>
          </p:cNvSpPr>
          <p:nvPr>
            <p:ph type="dt" sz="half" idx="2"/>
          </p:nvPr>
        </p:nvSpPr>
        <p:spPr bwMode="auto">
          <a:xfrm>
            <a:off x="744538" y="6440488"/>
            <a:ext cx="1403350" cy="136525"/>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eaLnBrk="1" hangingPunct="1">
              <a:defRPr sz="900" smtClean="0"/>
            </a:lvl1pPr>
          </a:lstStyle>
          <a:p>
            <a:pPr>
              <a:defRPr/>
            </a:pPr>
            <a:fld id="{954CDAC2-2D02-4771-99DC-8AE17DBA468D}" type="datetime4">
              <a:rPr lang="de-CH" altLang="de-DE">
                <a:solidFill>
                  <a:srgbClr val="000000"/>
                </a:solidFill>
              </a:rPr>
              <a:pPr>
                <a:defRPr/>
              </a:pPr>
              <a:t>25. Juli 2017</a:t>
            </a:fld>
            <a:r>
              <a:rPr lang="de-CH" altLang="de-DE">
                <a:solidFill>
                  <a:srgbClr val="000000"/>
                </a:solidFill>
              </a:rPr>
              <a:t> | Folie </a:t>
            </a:r>
            <a:fld id="{EF537ADB-F328-44E5-A8EF-5DD379605A5B}" type="slidenum">
              <a:rPr lang="de-CH" altLang="de-DE">
                <a:solidFill>
                  <a:srgbClr val="000000"/>
                </a:solidFill>
              </a:rPr>
              <a:pPr>
                <a:defRPr/>
              </a:pPr>
              <a:t>‹N°›</a:t>
            </a:fld>
            <a:endParaRPr lang="de-CH" altLang="de-DE">
              <a:solidFill>
                <a:srgbClr val="000000"/>
              </a:solidFill>
            </a:endParaRPr>
          </a:p>
        </p:txBody>
      </p:sp>
      <p:pic>
        <p:nvPicPr>
          <p:cNvPr id="1029" name="Picture 7" descr="AI_Logo_sw_klein_PowerPoint"/>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2825" y="6200775"/>
            <a:ext cx="1346200"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8148934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sldNum="0" hdr="0" ftr="0"/>
  <p:txStyles>
    <p:titleStyle>
      <a:lvl1pPr algn="l" rtl="0" eaLnBrk="0" fontAlgn="base" hangingPunct="0">
        <a:lnSpc>
          <a:spcPts val="3900"/>
        </a:lnSpc>
        <a:spcBef>
          <a:spcPct val="0"/>
        </a:spcBef>
        <a:spcAft>
          <a:spcPct val="0"/>
        </a:spcAft>
        <a:defRPr sz="3600" b="1">
          <a:solidFill>
            <a:schemeClr val="tx2"/>
          </a:solidFill>
          <a:latin typeface="Arial" panose="020B0604020202020204" pitchFamily="34" charset="0"/>
          <a:ea typeface="+mj-ea"/>
          <a:cs typeface="+mj-cs"/>
        </a:defRPr>
      </a:lvl1pPr>
      <a:lvl2pPr algn="l" rtl="0" eaLnBrk="0" fontAlgn="base" hangingPunct="0">
        <a:lnSpc>
          <a:spcPts val="39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ts val="39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ts val="39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ts val="3900"/>
        </a:lnSpc>
        <a:spcBef>
          <a:spcPct val="0"/>
        </a:spcBef>
        <a:spcAft>
          <a:spcPct val="0"/>
        </a:spcAft>
        <a:defRPr sz="3600" b="1">
          <a:solidFill>
            <a:schemeClr val="tx2"/>
          </a:solidFill>
          <a:latin typeface="Arial" panose="020B0604020202020204" pitchFamily="34" charset="0"/>
        </a:defRPr>
      </a:lvl5pPr>
      <a:lvl6pPr marL="457200" algn="l" rtl="0" fontAlgn="base">
        <a:lnSpc>
          <a:spcPts val="3900"/>
        </a:lnSpc>
        <a:spcBef>
          <a:spcPct val="0"/>
        </a:spcBef>
        <a:spcAft>
          <a:spcPct val="0"/>
        </a:spcAft>
        <a:defRPr sz="4000" b="1">
          <a:solidFill>
            <a:schemeClr val="tx2"/>
          </a:solidFill>
          <a:latin typeface="Amnesty Trade Gothic Cn" pitchFamily="34" charset="0"/>
        </a:defRPr>
      </a:lvl6pPr>
      <a:lvl7pPr marL="914400" algn="l" rtl="0" fontAlgn="base">
        <a:lnSpc>
          <a:spcPts val="3900"/>
        </a:lnSpc>
        <a:spcBef>
          <a:spcPct val="0"/>
        </a:spcBef>
        <a:spcAft>
          <a:spcPct val="0"/>
        </a:spcAft>
        <a:defRPr sz="4000" b="1">
          <a:solidFill>
            <a:schemeClr val="tx2"/>
          </a:solidFill>
          <a:latin typeface="Amnesty Trade Gothic Cn" pitchFamily="34" charset="0"/>
        </a:defRPr>
      </a:lvl7pPr>
      <a:lvl8pPr marL="1371600" algn="l" rtl="0" fontAlgn="base">
        <a:lnSpc>
          <a:spcPts val="3900"/>
        </a:lnSpc>
        <a:spcBef>
          <a:spcPct val="0"/>
        </a:spcBef>
        <a:spcAft>
          <a:spcPct val="0"/>
        </a:spcAft>
        <a:defRPr sz="4000" b="1">
          <a:solidFill>
            <a:schemeClr val="tx2"/>
          </a:solidFill>
          <a:latin typeface="Amnesty Trade Gothic Cn" pitchFamily="34" charset="0"/>
        </a:defRPr>
      </a:lvl8pPr>
      <a:lvl9pPr marL="1828800" algn="l" rtl="0" fontAlgn="base">
        <a:lnSpc>
          <a:spcPts val="3900"/>
        </a:lnSpc>
        <a:spcBef>
          <a:spcPct val="0"/>
        </a:spcBef>
        <a:spcAft>
          <a:spcPct val="0"/>
        </a:spcAft>
        <a:defRPr sz="4000" b="1">
          <a:solidFill>
            <a:schemeClr val="tx2"/>
          </a:solidFill>
          <a:latin typeface="Amnesty Trade Gothic Cn" pitchFamily="34" charset="0"/>
        </a:defRPr>
      </a:lvl9pPr>
    </p:titleStyle>
    <p:bodyStyle>
      <a:lvl1pPr marL="342900" indent="-342900" algn="l" rtl="0" eaLnBrk="0" fontAlgn="base" hangingPunct="0">
        <a:lnSpc>
          <a:spcPts val="2200"/>
        </a:lnSpc>
        <a:spcBef>
          <a:spcPts val="500"/>
        </a:spcBef>
        <a:spcAft>
          <a:spcPct val="0"/>
        </a:spcAft>
        <a:buFont typeface="Wingdings" panose="05000000000000000000" pitchFamily="2" charset="2"/>
        <a:buChar char="§"/>
        <a:defRPr sz="2000">
          <a:solidFill>
            <a:schemeClr val="tx1"/>
          </a:solidFill>
          <a:latin typeface="Arial" panose="020B0604020202020204" pitchFamily="34" charset="0"/>
          <a:ea typeface="+mn-ea"/>
          <a:cs typeface="+mn-cs"/>
        </a:defRPr>
      </a:lvl1pPr>
      <a:lvl2pPr marL="742950" indent="-28575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rial" panose="020B0604020202020204" pitchFamily="34" charset="0"/>
        </a:defRPr>
      </a:lvl2pPr>
      <a:lvl3pPr marL="11430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rial" panose="020B0604020202020204" pitchFamily="34" charset="0"/>
        </a:defRPr>
      </a:lvl3pPr>
      <a:lvl4pPr marL="16002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rial" panose="020B0604020202020204" pitchFamily="34" charset="0"/>
        </a:defRPr>
      </a:lvl4pPr>
      <a:lvl5pPr marL="20574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Arial" panose="020B0604020202020204" pitchFamily="34" charset="0"/>
        </a:defRPr>
      </a:lvl5pPr>
      <a:lvl6pPr marL="2514600" indent="-228600" algn="l" rtl="0" fontAlgn="base">
        <a:lnSpc>
          <a:spcPts val="2000"/>
        </a:lnSpc>
        <a:spcBef>
          <a:spcPts val="400"/>
        </a:spcBef>
        <a:spcAft>
          <a:spcPct val="0"/>
        </a:spcAft>
        <a:buFont typeface="Arial" charset="0"/>
        <a:buChar char="–"/>
        <a:defRPr sz="2000">
          <a:solidFill>
            <a:schemeClr val="tx1"/>
          </a:solidFill>
          <a:latin typeface="+mn-lt"/>
        </a:defRPr>
      </a:lvl6pPr>
      <a:lvl7pPr marL="2971800" indent="-228600" algn="l" rtl="0" fontAlgn="base">
        <a:lnSpc>
          <a:spcPts val="2000"/>
        </a:lnSpc>
        <a:spcBef>
          <a:spcPts val="400"/>
        </a:spcBef>
        <a:spcAft>
          <a:spcPct val="0"/>
        </a:spcAft>
        <a:buFont typeface="Arial" charset="0"/>
        <a:buChar char="–"/>
        <a:defRPr sz="2000">
          <a:solidFill>
            <a:schemeClr val="tx1"/>
          </a:solidFill>
          <a:latin typeface="+mn-lt"/>
        </a:defRPr>
      </a:lvl7pPr>
      <a:lvl8pPr marL="3429000" indent="-228600" algn="l" rtl="0" fontAlgn="base">
        <a:lnSpc>
          <a:spcPts val="2000"/>
        </a:lnSpc>
        <a:spcBef>
          <a:spcPts val="400"/>
        </a:spcBef>
        <a:spcAft>
          <a:spcPct val="0"/>
        </a:spcAft>
        <a:buFont typeface="Arial" charset="0"/>
        <a:buChar char="–"/>
        <a:defRPr sz="2000">
          <a:solidFill>
            <a:schemeClr val="tx1"/>
          </a:solidFill>
          <a:latin typeface="+mn-lt"/>
        </a:defRPr>
      </a:lvl8pPr>
      <a:lvl9pPr marL="3886200" indent="-228600" algn="l" rtl="0" fontAlgn="base">
        <a:lnSpc>
          <a:spcPts val="2000"/>
        </a:lnSpc>
        <a:spcBef>
          <a:spcPts val="400"/>
        </a:spcBef>
        <a:spcAft>
          <a:spcPct val="0"/>
        </a:spcAft>
        <a:buFont typeface="Arial"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466725"/>
            <a:ext cx="8229600" cy="1143000"/>
          </a:xfrm>
          <a:prstGeom prst="rect">
            <a:avLst/>
          </a:prstGeom>
          <a:solidFill>
            <a:srgbClr val="FFF20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88000" tIns="90000" rIns="288000" bIns="90000" numCol="1" anchor="ctr" anchorCtr="0" compatLnSpc="1">
            <a:prstTxWarp prst="textNoShape">
              <a:avLst/>
            </a:prstTxWarp>
          </a:bodyPr>
          <a:lstStyle/>
          <a:p>
            <a:pPr lvl="0"/>
            <a:r>
              <a:rPr lang="de-CH" altLang="de-DE" smtClean="0"/>
              <a:t>KURZ KNAPP KNACKIG</a:t>
            </a:r>
          </a:p>
        </p:txBody>
      </p:sp>
      <p:sp>
        <p:nvSpPr>
          <p:cNvPr id="1027" name="Rectangle 3"/>
          <p:cNvSpPr>
            <a:spLocks noGrp="1" noChangeArrowheads="1"/>
          </p:cNvSpPr>
          <p:nvPr>
            <p:ph type="body" idx="1"/>
          </p:nvPr>
        </p:nvSpPr>
        <p:spPr bwMode="auto">
          <a:xfrm>
            <a:off x="466725" y="1914525"/>
            <a:ext cx="8231188" cy="419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88000" tIns="90000" rIns="288000" bIns="90000" numCol="1" anchor="t" anchorCtr="0" compatLnSpc="1">
            <a:prstTxWarp prst="textNoShape">
              <a:avLst/>
            </a:prstTxWarp>
          </a:bodyPr>
          <a:lstStyle/>
          <a:p>
            <a:pPr lvl="0"/>
            <a:r>
              <a:rPr lang="de-CH" altLang="de-DE" smtClean="0"/>
              <a:t>Textmasterformate durch Klicken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1028" name="Rectangle 4"/>
          <p:cNvSpPr>
            <a:spLocks noGrp="1" noChangeArrowheads="1"/>
          </p:cNvSpPr>
          <p:nvPr>
            <p:ph type="dt" sz="half" idx="2"/>
          </p:nvPr>
        </p:nvSpPr>
        <p:spPr bwMode="auto">
          <a:xfrm>
            <a:off x="744538" y="6440488"/>
            <a:ext cx="1514475" cy="13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1" hangingPunct="1">
              <a:defRPr sz="900"/>
            </a:lvl1pPr>
          </a:lstStyle>
          <a:p>
            <a:pPr>
              <a:defRPr/>
            </a:pPr>
            <a:fld id="{A8591F5A-9CA9-4856-8E17-E1E3A1741FBF}" type="datetime4">
              <a:rPr lang="de-CH" altLang="de-DE">
                <a:solidFill>
                  <a:srgbClr val="000000"/>
                </a:solidFill>
              </a:rPr>
              <a:pPr>
                <a:defRPr/>
              </a:pPr>
              <a:t>25. Juli 2017</a:t>
            </a:fld>
            <a:r>
              <a:rPr lang="de-CH" altLang="de-DE">
                <a:solidFill>
                  <a:srgbClr val="000000"/>
                </a:solidFill>
              </a:rPr>
              <a:t> | Folie </a:t>
            </a:r>
            <a:fld id="{DE1980B1-381D-4FB7-BC01-2A53C8C8ADB4}" type="slidenum">
              <a:rPr lang="de-CH" altLang="de-DE">
                <a:solidFill>
                  <a:srgbClr val="000000"/>
                </a:solidFill>
              </a:rPr>
              <a:pPr>
                <a:defRPr/>
              </a:pPr>
              <a:t>‹N°›</a:t>
            </a:fld>
            <a:endParaRPr lang="de-CH" altLang="de-DE">
              <a:solidFill>
                <a:srgbClr val="000000"/>
              </a:solidFill>
            </a:endParaRPr>
          </a:p>
        </p:txBody>
      </p:sp>
      <p:pic>
        <p:nvPicPr>
          <p:cNvPr id="1029" name="Picture 7" descr="AI_Logo_sw_klein_PowerPoint"/>
          <p:cNvPicPr>
            <a:picLocks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7362825" y="6200775"/>
            <a:ext cx="1346200"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44312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p:txStyles>
    <p:titleStyle>
      <a:lvl1pPr algn="l" rtl="0" eaLnBrk="0" fontAlgn="base" hangingPunct="0">
        <a:lnSpc>
          <a:spcPts val="3900"/>
        </a:lnSpc>
        <a:spcBef>
          <a:spcPct val="0"/>
        </a:spcBef>
        <a:spcAft>
          <a:spcPct val="0"/>
        </a:spcAft>
        <a:defRPr sz="4000" b="1">
          <a:solidFill>
            <a:schemeClr val="tx2"/>
          </a:solidFill>
          <a:latin typeface="+mj-lt"/>
          <a:ea typeface="+mj-ea"/>
          <a:cs typeface="+mj-cs"/>
        </a:defRPr>
      </a:lvl1pPr>
      <a:lvl2pPr algn="l" rtl="0" eaLnBrk="0" fontAlgn="base" hangingPunct="0">
        <a:lnSpc>
          <a:spcPts val="3900"/>
        </a:lnSpc>
        <a:spcBef>
          <a:spcPct val="0"/>
        </a:spcBef>
        <a:spcAft>
          <a:spcPct val="0"/>
        </a:spcAft>
        <a:defRPr sz="4000" b="1">
          <a:solidFill>
            <a:schemeClr val="tx2"/>
          </a:solidFill>
          <a:latin typeface="Amnesty Trade Gothic Cn" pitchFamily="34" charset="0"/>
        </a:defRPr>
      </a:lvl2pPr>
      <a:lvl3pPr algn="l" rtl="0" eaLnBrk="0" fontAlgn="base" hangingPunct="0">
        <a:lnSpc>
          <a:spcPts val="3900"/>
        </a:lnSpc>
        <a:spcBef>
          <a:spcPct val="0"/>
        </a:spcBef>
        <a:spcAft>
          <a:spcPct val="0"/>
        </a:spcAft>
        <a:defRPr sz="4000" b="1">
          <a:solidFill>
            <a:schemeClr val="tx2"/>
          </a:solidFill>
          <a:latin typeface="Amnesty Trade Gothic Cn" pitchFamily="34" charset="0"/>
        </a:defRPr>
      </a:lvl3pPr>
      <a:lvl4pPr algn="l" rtl="0" eaLnBrk="0" fontAlgn="base" hangingPunct="0">
        <a:lnSpc>
          <a:spcPts val="3900"/>
        </a:lnSpc>
        <a:spcBef>
          <a:spcPct val="0"/>
        </a:spcBef>
        <a:spcAft>
          <a:spcPct val="0"/>
        </a:spcAft>
        <a:defRPr sz="4000" b="1">
          <a:solidFill>
            <a:schemeClr val="tx2"/>
          </a:solidFill>
          <a:latin typeface="Amnesty Trade Gothic Cn" pitchFamily="34" charset="0"/>
        </a:defRPr>
      </a:lvl4pPr>
      <a:lvl5pPr algn="l" rtl="0" eaLnBrk="0" fontAlgn="base" hangingPunct="0">
        <a:lnSpc>
          <a:spcPts val="3900"/>
        </a:lnSpc>
        <a:spcBef>
          <a:spcPct val="0"/>
        </a:spcBef>
        <a:spcAft>
          <a:spcPct val="0"/>
        </a:spcAft>
        <a:defRPr sz="4000" b="1">
          <a:solidFill>
            <a:schemeClr val="tx2"/>
          </a:solidFill>
          <a:latin typeface="Amnesty Trade Gothic Cn" pitchFamily="34" charset="0"/>
        </a:defRPr>
      </a:lvl5pPr>
      <a:lvl6pPr marL="457200" algn="l" rtl="0" fontAlgn="base">
        <a:lnSpc>
          <a:spcPts val="3900"/>
        </a:lnSpc>
        <a:spcBef>
          <a:spcPct val="0"/>
        </a:spcBef>
        <a:spcAft>
          <a:spcPct val="0"/>
        </a:spcAft>
        <a:defRPr sz="4000" b="1">
          <a:solidFill>
            <a:schemeClr val="tx2"/>
          </a:solidFill>
          <a:latin typeface="Amnesty Trade Gothic Cn" pitchFamily="34" charset="0"/>
        </a:defRPr>
      </a:lvl6pPr>
      <a:lvl7pPr marL="914400" algn="l" rtl="0" fontAlgn="base">
        <a:lnSpc>
          <a:spcPts val="3900"/>
        </a:lnSpc>
        <a:spcBef>
          <a:spcPct val="0"/>
        </a:spcBef>
        <a:spcAft>
          <a:spcPct val="0"/>
        </a:spcAft>
        <a:defRPr sz="4000" b="1">
          <a:solidFill>
            <a:schemeClr val="tx2"/>
          </a:solidFill>
          <a:latin typeface="Amnesty Trade Gothic Cn" pitchFamily="34" charset="0"/>
        </a:defRPr>
      </a:lvl7pPr>
      <a:lvl8pPr marL="1371600" algn="l" rtl="0" fontAlgn="base">
        <a:lnSpc>
          <a:spcPts val="3900"/>
        </a:lnSpc>
        <a:spcBef>
          <a:spcPct val="0"/>
        </a:spcBef>
        <a:spcAft>
          <a:spcPct val="0"/>
        </a:spcAft>
        <a:defRPr sz="4000" b="1">
          <a:solidFill>
            <a:schemeClr val="tx2"/>
          </a:solidFill>
          <a:latin typeface="Amnesty Trade Gothic Cn" pitchFamily="34" charset="0"/>
        </a:defRPr>
      </a:lvl8pPr>
      <a:lvl9pPr marL="1828800" algn="l" rtl="0" fontAlgn="base">
        <a:lnSpc>
          <a:spcPts val="3900"/>
        </a:lnSpc>
        <a:spcBef>
          <a:spcPct val="0"/>
        </a:spcBef>
        <a:spcAft>
          <a:spcPct val="0"/>
        </a:spcAft>
        <a:defRPr sz="4000" b="1">
          <a:solidFill>
            <a:schemeClr val="tx2"/>
          </a:solidFill>
          <a:latin typeface="Amnesty Trade Gothic Cn" pitchFamily="34" charset="0"/>
        </a:defRPr>
      </a:lvl9pPr>
    </p:titleStyle>
    <p:bodyStyle>
      <a:lvl1pPr marL="342900" indent="-342900" algn="l" rtl="0" eaLnBrk="0" fontAlgn="base" hangingPunct="0">
        <a:lnSpc>
          <a:spcPts val="2200"/>
        </a:lnSpc>
        <a:spcBef>
          <a:spcPts val="500"/>
        </a:spcBef>
        <a:spcAft>
          <a:spcPct val="0"/>
        </a:spcAft>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2pPr>
      <a:lvl3pPr marL="11430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3pPr>
      <a:lvl4pPr marL="16002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5pPr>
      <a:lvl6pPr marL="2514600" indent="-228600" algn="l" rtl="0" fontAlgn="base">
        <a:lnSpc>
          <a:spcPts val="2000"/>
        </a:lnSpc>
        <a:spcBef>
          <a:spcPts val="400"/>
        </a:spcBef>
        <a:spcAft>
          <a:spcPct val="0"/>
        </a:spcAft>
        <a:buFont typeface="Arial" charset="0"/>
        <a:buChar char="–"/>
        <a:defRPr sz="2000">
          <a:solidFill>
            <a:schemeClr val="tx1"/>
          </a:solidFill>
          <a:latin typeface="+mn-lt"/>
        </a:defRPr>
      </a:lvl6pPr>
      <a:lvl7pPr marL="2971800" indent="-228600" algn="l" rtl="0" fontAlgn="base">
        <a:lnSpc>
          <a:spcPts val="2000"/>
        </a:lnSpc>
        <a:spcBef>
          <a:spcPts val="400"/>
        </a:spcBef>
        <a:spcAft>
          <a:spcPct val="0"/>
        </a:spcAft>
        <a:buFont typeface="Arial" charset="0"/>
        <a:buChar char="–"/>
        <a:defRPr sz="2000">
          <a:solidFill>
            <a:schemeClr val="tx1"/>
          </a:solidFill>
          <a:latin typeface="+mn-lt"/>
        </a:defRPr>
      </a:lvl7pPr>
      <a:lvl8pPr marL="3429000" indent="-228600" algn="l" rtl="0" fontAlgn="base">
        <a:lnSpc>
          <a:spcPts val="2000"/>
        </a:lnSpc>
        <a:spcBef>
          <a:spcPts val="400"/>
        </a:spcBef>
        <a:spcAft>
          <a:spcPct val="0"/>
        </a:spcAft>
        <a:buFont typeface="Arial" charset="0"/>
        <a:buChar char="–"/>
        <a:defRPr sz="2000">
          <a:solidFill>
            <a:schemeClr val="tx1"/>
          </a:solidFill>
          <a:latin typeface="+mn-lt"/>
        </a:defRPr>
      </a:lvl8pPr>
      <a:lvl9pPr marL="3886200" indent="-228600" algn="l" rtl="0" fontAlgn="base">
        <a:lnSpc>
          <a:spcPts val="2000"/>
        </a:lnSpc>
        <a:spcBef>
          <a:spcPts val="400"/>
        </a:spcBef>
        <a:spcAft>
          <a:spcPct val="0"/>
        </a:spcAft>
        <a:buFont typeface="Arial"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466725"/>
            <a:ext cx="8229600" cy="1143000"/>
          </a:xfrm>
          <a:prstGeom prst="rect">
            <a:avLst/>
          </a:prstGeom>
          <a:solidFill>
            <a:srgbClr val="FFF20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88000" tIns="90000" rIns="288000" bIns="90000" numCol="1" anchor="ctr" anchorCtr="0" compatLnSpc="1">
            <a:prstTxWarp prst="textNoShape">
              <a:avLst/>
            </a:prstTxWarp>
          </a:bodyPr>
          <a:lstStyle/>
          <a:p>
            <a:pPr lvl="0"/>
            <a:r>
              <a:rPr lang="de-CH" altLang="de-DE" smtClean="0"/>
              <a:t>KURZ KNAPP KNACKIG</a:t>
            </a:r>
          </a:p>
        </p:txBody>
      </p:sp>
      <p:sp>
        <p:nvSpPr>
          <p:cNvPr id="1027" name="Rectangle 3"/>
          <p:cNvSpPr>
            <a:spLocks noGrp="1" noChangeArrowheads="1"/>
          </p:cNvSpPr>
          <p:nvPr>
            <p:ph type="body" idx="1"/>
          </p:nvPr>
        </p:nvSpPr>
        <p:spPr bwMode="auto">
          <a:xfrm>
            <a:off x="466725" y="1914525"/>
            <a:ext cx="8231188" cy="419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88000" tIns="90000" rIns="288000" bIns="90000" numCol="1" anchor="t" anchorCtr="0" compatLnSpc="1">
            <a:prstTxWarp prst="textNoShape">
              <a:avLst/>
            </a:prstTxWarp>
          </a:bodyPr>
          <a:lstStyle/>
          <a:p>
            <a:pPr lvl="0"/>
            <a:r>
              <a:rPr lang="de-CH" altLang="de-DE" smtClean="0"/>
              <a:t>Textmasterformate durch Klicken bearbeiten</a:t>
            </a:r>
          </a:p>
          <a:p>
            <a:pPr lvl="1"/>
            <a:r>
              <a:rPr lang="de-CH" altLang="de-DE" smtClean="0"/>
              <a:t>Zweite Ebene</a:t>
            </a:r>
          </a:p>
          <a:p>
            <a:pPr lvl="2"/>
            <a:r>
              <a:rPr lang="de-CH" altLang="de-DE" smtClean="0"/>
              <a:t>Dritte Ebene</a:t>
            </a:r>
          </a:p>
          <a:p>
            <a:pPr lvl="3"/>
            <a:r>
              <a:rPr lang="de-CH" altLang="de-DE" smtClean="0"/>
              <a:t>Vierte Ebene</a:t>
            </a:r>
          </a:p>
          <a:p>
            <a:pPr lvl="4"/>
            <a:r>
              <a:rPr lang="de-CH" altLang="de-DE" smtClean="0"/>
              <a:t>Fünfte Ebene</a:t>
            </a:r>
          </a:p>
        </p:txBody>
      </p:sp>
      <p:sp>
        <p:nvSpPr>
          <p:cNvPr id="1028" name="Rectangle 4"/>
          <p:cNvSpPr>
            <a:spLocks noGrp="1" noChangeArrowheads="1"/>
          </p:cNvSpPr>
          <p:nvPr>
            <p:ph type="dt" sz="half" idx="2"/>
          </p:nvPr>
        </p:nvSpPr>
        <p:spPr bwMode="auto">
          <a:xfrm>
            <a:off x="744538" y="6440488"/>
            <a:ext cx="1514475" cy="13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1" hangingPunct="1">
              <a:defRPr sz="900"/>
            </a:lvl1pPr>
          </a:lstStyle>
          <a:p>
            <a:pPr>
              <a:defRPr/>
            </a:pPr>
            <a:fld id="{A8591F5A-9CA9-4856-8E17-E1E3A1741FBF}" type="datetime4">
              <a:rPr lang="de-CH" altLang="de-DE">
                <a:solidFill>
                  <a:srgbClr val="000000"/>
                </a:solidFill>
              </a:rPr>
              <a:pPr>
                <a:defRPr/>
              </a:pPr>
              <a:t>25. Juli 2017</a:t>
            </a:fld>
            <a:r>
              <a:rPr lang="de-CH" altLang="de-DE">
                <a:solidFill>
                  <a:srgbClr val="000000"/>
                </a:solidFill>
              </a:rPr>
              <a:t> | Folie </a:t>
            </a:r>
            <a:fld id="{DE1980B1-381D-4FB7-BC01-2A53C8C8ADB4}" type="slidenum">
              <a:rPr lang="de-CH" altLang="de-DE">
                <a:solidFill>
                  <a:srgbClr val="000000"/>
                </a:solidFill>
              </a:rPr>
              <a:pPr>
                <a:defRPr/>
              </a:pPr>
              <a:t>‹N°›</a:t>
            </a:fld>
            <a:endParaRPr lang="de-CH" altLang="de-DE">
              <a:solidFill>
                <a:srgbClr val="000000"/>
              </a:solidFill>
            </a:endParaRPr>
          </a:p>
        </p:txBody>
      </p:sp>
      <p:pic>
        <p:nvPicPr>
          <p:cNvPr id="1029" name="Picture 7" descr="AI_Logo_sw_klein_PowerPoint"/>
          <p:cNvPicPr>
            <a:picLocks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7362825" y="6200775"/>
            <a:ext cx="1346200"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43186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sldNum="0" hdr="0" ftr="0"/>
  <p:txStyles>
    <p:titleStyle>
      <a:lvl1pPr algn="l" rtl="0" eaLnBrk="0" fontAlgn="base" hangingPunct="0">
        <a:lnSpc>
          <a:spcPts val="3900"/>
        </a:lnSpc>
        <a:spcBef>
          <a:spcPct val="0"/>
        </a:spcBef>
        <a:spcAft>
          <a:spcPct val="0"/>
        </a:spcAft>
        <a:defRPr sz="4000" b="1">
          <a:solidFill>
            <a:schemeClr val="tx2"/>
          </a:solidFill>
          <a:latin typeface="+mj-lt"/>
          <a:ea typeface="+mj-ea"/>
          <a:cs typeface="+mj-cs"/>
        </a:defRPr>
      </a:lvl1pPr>
      <a:lvl2pPr algn="l" rtl="0" eaLnBrk="0" fontAlgn="base" hangingPunct="0">
        <a:lnSpc>
          <a:spcPts val="3900"/>
        </a:lnSpc>
        <a:spcBef>
          <a:spcPct val="0"/>
        </a:spcBef>
        <a:spcAft>
          <a:spcPct val="0"/>
        </a:spcAft>
        <a:defRPr sz="4000" b="1">
          <a:solidFill>
            <a:schemeClr val="tx2"/>
          </a:solidFill>
          <a:latin typeface="Amnesty Trade Gothic Cn" pitchFamily="34" charset="0"/>
        </a:defRPr>
      </a:lvl2pPr>
      <a:lvl3pPr algn="l" rtl="0" eaLnBrk="0" fontAlgn="base" hangingPunct="0">
        <a:lnSpc>
          <a:spcPts val="3900"/>
        </a:lnSpc>
        <a:spcBef>
          <a:spcPct val="0"/>
        </a:spcBef>
        <a:spcAft>
          <a:spcPct val="0"/>
        </a:spcAft>
        <a:defRPr sz="4000" b="1">
          <a:solidFill>
            <a:schemeClr val="tx2"/>
          </a:solidFill>
          <a:latin typeface="Amnesty Trade Gothic Cn" pitchFamily="34" charset="0"/>
        </a:defRPr>
      </a:lvl3pPr>
      <a:lvl4pPr algn="l" rtl="0" eaLnBrk="0" fontAlgn="base" hangingPunct="0">
        <a:lnSpc>
          <a:spcPts val="3900"/>
        </a:lnSpc>
        <a:spcBef>
          <a:spcPct val="0"/>
        </a:spcBef>
        <a:spcAft>
          <a:spcPct val="0"/>
        </a:spcAft>
        <a:defRPr sz="4000" b="1">
          <a:solidFill>
            <a:schemeClr val="tx2"/>
          </a:solidFill>
          <a:latin typeface="Amnesty Trade Gothic Cn" pitchFamily="34" charset="0"/>
        </a:defRPr>
      </a:lvl4pPr>
      <a:lvl5pPr algn="l" rtl="0" eaLnBrk="0" fontAlgn="base" hangingPunct="0">
        <a:lnSpc>
          <a:spcPts val="3900"/>
        </a:lnSpc>
        <a:spcBef>
          <a:spcPct val="0"/>
        </a:spcBef>
        <a:spcAft>
          <a:spcPct val="0"/>
        </a:spcAft>
        <a:defRPr sz="4000" b="1">
          <a:solidFill>
            <a:schemeClr val="tx2"/>
          </a:solidFill>
          <a:latin typeface="Amnesty Trade Gothic Cn" pitchFamily="34" charset="0"/>
        </a:defRPr>
      </a:lvl5pPr>
      <a:lvl6pPr marL="457200" algn="l" rtl="0" fontAlgn="base">
        <a:lnSpc>
          <a:spcPts val="3900"/>
        </a:lnSpc>
        <a:spcBef>
          <a:spcPct val="0"/>
        </a:spcBef>
        <a:spcAft>
          <a:spcPct val="0"/>
        </a:spcAft>
        <a:defRPr sz="4000" b="1">
          <a:solidFill>
            <a:schemeClr val="tx2"/>
          </a:solidFill>
          <a:latin typeface="Amnesty Trade Gothic Cn" pitchFamily="34" charset="0"/>
        </a:defRPr>
      </a:lvl6pPr>
      <a:lvl7pPr marL="914400" algn="l" rtl="0" fontAlgn="base">
        <a:lnSpc>
          <a:spcPts val="3900"/>
        </a:lnSpc>
        <a:spcBef>
          <a:spcPct val="0"/>
        </a:spcBef>
        <a:spcAft>
          <a:spcPct val="0"/>
        </a:spcAft>
        <a:defRPr sz="4000" b="1">
          <a:solidFill>
            <a:schemeClr val="tx2"/>
          </a:solidFill>
          <a:latin typeface="Amnesty Trade Gothic Cn" pitchFamily="34" charset="0"/>
        </a:defRPr>
      </a:lvl7pPr>
      <a:lvl8pPr marL="1371600" algn="l" rtl="0" fontAlgn="base">
        <a:lnSpc>
          <a:spcPts val="3900"/>
        </a:lnSpc>
        <a:spcBef>
          <a:spcPct val="0"/>
        </a:spcBef>
        <a:spcAft>
          <a:spcPct val="0"/>
        </a:spcAft>
        <a:defRPr sz="4000" b="1">
          <a:solidFill>
            <a:schemeClr val="tx2"/>
          </a:solidFill>
          <a:latin typeface="Amnesty Trade Gothic Cn" pitchFamily="34" charset="0"/>
        </a:defRPr>
      </a:lvl8pPr>
      <a:lvl9pPr marL="1828800" algn="l" rtl="0" fontAlgn="base">
        <a:lnSpc>
          <a:spcPts val="3900"/>
        </a:lnSpc>
        <a:spcBef>
          <a:spcPct val="0"/>
        </a:spcBef>
        <a:spcAft>
          <a:spcPct val="0"/>
        </a:spcAft>
        <a:defRPr sz="4000" b="1">
          <a:solidFill>
            <a:schemeClr val="tx2"/>
          </a:solidFill>
          <a:latin typeface="Amnesty Trade Gothic Cn" pitchFamily="34" charset="0"/>
        </a:defRPr>
      </a:lvl9pPr>
    </p:titleStyle>
    <p:bodyStyle>
      <a:lvl1pPr marL="342900" indent="-342900" algn="l" rtl="0" eaLnBrk="0" fontAlgn="base" hangingPunct="0">
        <a:lnSpc>
          <a:spcPts val="2200"/>
        </a:lnSpc>
        <a:spcBef>
          <a:spcPts val="500"/>
        </a:spcBef>
        <a:spcAft>
          <a:spcPct val="0"/>
        </a:spcAft>
        <a:buFont typeface="Wingdings" panose="05000000000000000000" pitchFamily="2" charset="2"/>
        <a:buChar char="§"/>
        <a:defRPr sz="2000">
          <a:solidFill>
            <a:schemeClr val="tx1"/>
          </a:solidFill>
          <a:latin typeface="+mn-lt"/>
          <a:ea typeface="+mn-ea"/>
          <a:cs typeface="+mn-cs"/>
        </a:defRPr>
      </a:lvl1pPr>
      <a:lvl2pPr marL="742950" indent="-28575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2pPr>
      <a:lvl3pPr marL="11430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3pPr>
      <a:lvl4pPr marL="16002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lnSpc>
          <a:spcPts val="2000"/>
        </a:lnSpc>
        <a:spcBef>
          <a:spcPts val="400"/>
        </a:spcBef>
        <a:spcAft>
          <a:spcPct val="0"/>
        </a:spcAft>
        <a:buFont typeface="Arial" panose="020B0604020202020204" pitchFamily="34" charset="0"/>
        <a:buChar char="–"/>
        <a:defRPr sz="2000">
          <a:solidFill>
            <a:schemeClr val="tx1"/>
          </a:solidFill>
          <a:latin typeface="+mn-lt"/>
        </a:defRPr>
      </a:lvl5pPr>
      <a:lvl6pPr marL="2514600" indent="-228600" algn="l" rtl="0" fontAlgn="base">
        <a:lnSpc>
          <a:spcPts val="2000"/>
        </a:lnSpc>
        <a:spcBef>
          <a:spcPts val="400"/>
        </a:spcBef>
        <a:spcAft>
          <a:spcPct val="0"/>
        </a:spcAft>
        <a:buFont typeface="Arial" charset="0"/>
        <a:buChar char="–"/>
        <a:defRPr sz="2000">
          <a:solidFill>
            <a:schemeClr val="tx1"/>
          </a:solidFill>
          <a:latin typeface="+mn-lt"/>
        </a:defRPr>
      </a:lvl6pPr>
      <a:lvl7pPr marL="2971800" indent="-228600" algn="l" rtl="0" fontAlgn="base">
        <a:lnSpc>
          <a:spcPts val="2000"/>
        </a:lnSpc>
        <a:spcBef>
          <a:spcPts val="400"/>
        </a:spcBef>
        <a:spcAft>
          <a:spcPct val="0"/>
        </a:spcAft>
        <a:buFont typeface="Arial" charset="0"/>
        <a:buChar char="–"/>
        <a:defRPr sz="2000">
          <a:solidFill>
            <a:schemeClr val="tx1"/>
          </a:solidFill>
          <a:latin typeface="+mn-lt"/>
        </a:defRPr>
      </a:lvl7pPr>
      <a:lvl8pPr marL="3429000" indent="-228600" algn="l" rtl="0" fontAlgn="base">
        <a:lnSpc>
          <a:spcPts val="2000"/>
        </a:lnSpc>
        <a:spcBef>
          <a:spcPts val="400"/>
        </a:spcBef>
        <a:spcAft>
          <a:spcPct val="0"/>
        </a:spcAft>
        <a:buFont typeface="Arial" charset="0"/>
        <a:buChar char="–"/>
        <a:defRPr sz="2000">
          <a:solidFill>
            <a:schemeClr val="tx1"/>
          </a:solidFill>
          <a:latin typeface="+mn-lt"/>
        </a:defRPr>
      </a:lvl8pPr>
      <a:lvl9pPr marL="3886200" indent="-228600" algn="l" rtl="0" fontAlgn="base">
        <a:lnSpc>
          <a:spcPts val="2000"/>
        </a:lnSpc>
        <a:spcBef>
          <a:spcPts val="400"/>
        </a:spcBef>
        <a:spcAft>
          <a:spcPct val="0"/>
        </a:spcAft>
        <a:buFont typeface="Arial"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amnestyyouth.ch/"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H" sz="3600" b="1" dirty="0" smtClean="0">
              <a:solidFill>
                <a:srgbClr val="FFFF00"/>
              </a:solidFill>
              <a:latin typeface="+mj-lt"/>
            </a:endParaRPr>
          </a:p>
          <a:p>
            <a:pPr algn="ctr"/>
            <a:endParaRPr lang="fr-CH" sz="3600" b="1" dirty="0">
              <a:solidFill>
                <a:srgbClr val="FFFF00"/>
              </a:solidFill>
              <a:latin typeface="+mj-lt"/>
            </a:endParaRPr>
          </a:p>
          <a:p>
            <a:pPr algn="ctr"/>
            <a:endParaRPr lang="fr-CH" sz="3600" b="1" dirty="0" smtClean="0">
              <a:solidFill>
                <a:srgbClr val="FFFF00"/>
              </a:solidFill>
              <a:latin typeface="+mj-lt"/>
            </a:endParaRPr>
          </a:p>
        </p:txBody>
      </p:sp>
      <p:pic>
        <p:nvPicPr>
          <p:cNvPr id="10" name="Image 9"/>
          <p:cNvPicPr>
            <a:picLocks noChangeAspect="1"/>
          </p:cNvPicPr>
          <p:nvPr/>
        </p:nvPicPr>
        <p:blipFill rotWithShape="1">
          <a:blip r:embed="rId3" cstate="screen">
            <a:extLst>
              <a:ext uri="{28A0092B-C50C-407E-A947-70E740481C1C}">
                <a14:useLocalDpi xmlns:a14="http://schemas.microsoft.com/office/drawing/2010/main" val="0"/>
              </a:ext>
            </a:extLst>
          </a:blip>
          <a:srcRect t="-1600"/>
          <a:stretch/>
        </p:blipFill>
        <p:spPr>
          <a:xfrm>
            <a:off x="-24239" y="764704"/>
            <a:ext cx="9147733" cy="5328592"/>
          </a:xfrm>
          <a:prstGeom prst="rect">
            <a:avLst/>
          </a:prstGeom>
          <a:ln>
            <a:noFill/>
          </a:ln>
          <a:effectLst>
            <a:softEdge rad="112500"/>
          </a:effectLst>
        </p:spPr>
      </p:pic>
      <p:sp>
        <p:nvSpPr>
          <p:cNvPr id="5123" name="Titre 1"/>
          <p:cNvSpPr>
            <a:spLocks noGrp="1"/>
          </p:cNvSpPr>
          <p:nvPr>
            <p:ph type="title"/>
          </p:nvPr>
        </p:nvSpPr>
        <p:spPr>
          <a:xfrm>
            <a:off x="3347864" y="2924944"/>
            <a:ext cx="5801399" cy="2530316"/>
          </a:xfrm>
          <a:solidFill>
            <a:srgbClr val="FFFF00"/>
          </a:solidFill>
        </p:spPr>
        <p:txBody>
          <a:bodyPr/>
          <a:lstStyle/>
          <a:p>
            <a:pPr>
              <a:lnSpc>
                <a:spcPct val="100000"/>
              </a:lnSpc>
            </a:pPr>
            <a:r>
              <a:rPr lang="fr-CH" sz="4400" dirty="0" smtClean="0"/>
              <a:t>ASYLRECHT IST EIN</a:t>
            </a:r>
            <a:br>
              <a:rPr lang="fr-CH" sz="4400" dirty="0" smtClean="0"/>
            </a:br>
            <a:r>
              <a:rPr lang="fr-CH" sz="4400" dirty="0" smtClean="0"/>
              <a:t>MENSCHENRECHT</a:t>
            </a:r>
          </a:p>
        </p:txBody>
      </p:sp>
      <p:pic>
        <p:nvPicPr>
          <p:cNvPr id="5" name="Image 4"/>
          <p:cNvPicPr>
            <a:picLocks noChangeAspect="1"/>
          </p:cNvPicPr>
          <p:nvPr/>
        </p:nvPicPr>
        <p:blipFill>
          <a:blip r:embed="rId4"/>
          <a:stretch>
            <a:fillRect/>
          </a:stretch>
        </p:blipFill>
        <p:spPr>
          <a:xfrm>
            <a:off x="7426666" y="3537012"/>
            <a:ext cx="1741573" cy="1306180"/>
          </a:xfrm>
          <a:prstGeom prst="rect">
            <a:avLst/>
          </a:prstGeom>
        </p:spPr>
      </p:pic>
    </p:spTree>
    <p:extLst>
      <p:ext uri="{BB962C8B-B14F-4D97-AF65-F5344CB8AC3E}">
        <p14:creationId xmlns:p14="http://schemas.microsoft.com/office/powerpoint/2010/main" val="40255563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6C24E8F-7538-4F65-948E-1E825CFAFF64}" type="datetime4">
              <a:rPr lang="de-CH" smtClean="0"/>
              <a:pPr/>
              <a:t>25. Juli 2017</a:t>
            </a:fld>
            <a:r>
              <a:rPr lang="de-CH" smtClean="0"/>
              <a:t> | Folie </a:t>
            </a:r>
            <a:fld id="{9B26C301-F588-4569-B7F8-F3807FA93386}" type="slidenum">
              <a:rPr lang="de-CH" smtClean="0"/>
              <a:pPr/>
              <a:t>10</a:t>
            </a:fld>
            <a:endParaRPr lang="de-CH"/>
          </a:p>
        </p:txBody>
      </p:sp>
      <p:sp>
        <p:nvSpPr>
          <p:cNvPr id="5" name="ZoneTexte 4"/>
          <p:cNvSpPr txBox="1"/>
          <p:nvPr/>
        </p:nvSpPr>
        <p:spPr>
          <a:xfrm>
            <a:off x="3563888" y="2780928"/>
            <a:ext cx="1883914" cy="923330"/>
          </a:xfrm>
          <a:prstGeom prst="rect">
            <a:avLst/>
          </a:prstGeom>
          <a:noFill/>
        </p:spPr>
        <p:txBody>
          <a:bodyPr wrap="none" rtlCol="0">
            <a:spAutoFit/>
          </a:bodyPr>
          <a:lstStyle/>
          <a:p>
            <a:r>
              <a:rPr lang="fr-CH" sz="5400" b="1" dirty="0" smtClean="0"/>
              <a:t>Teil 3</a:t>
            </a:r>
            <a:endParaRPr lang="de-CH" sz="5400" b="1" dirty="0"/>
          </a:p>
        </p:txBody>
      </p:sp>
    </p:spTree>
    <p:extLst>
      <p:ext uri="{BB962C8B-B14F-4D97-AF65-F5344CB8AC3E}">
        <p14:creationId xmlns:p14="http://schemas.microsoft.com/office/powerpoint/2010/main" val="264734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C24E8F-7538-4F65-948E-1E825CFAFF64}" type="datetime4">
              <a:rPr lang="de-CH" smtClean="0"/>
              <a:pPr/>
              <a:t>25. Juli 2017</a:t>
            </a:fld>
            <a:r>
              <a:rPr lang="de-CH" smtClean="0"/>
              <a:t> | Folie </a:t>
            </a:r>
            <a:fld id="{E1372BF9-BA2D-4721-99C1-348A2CE28D7A}" type="slidenum">
              <a:rPr lang="de-CH" smtClean="0"/>
              <a:pPr/>
              <a:t>11</a:t>
            </a:fld>
            <a:endParaRPr lang="de-CH"/>
          </a:p>
        </p:txBody>
      </p:sp>
      <p:sp>
        <p:nvSpPr>
          <p:cNvPr id="3" name="ZoneTexte 2"/>
          <p:cNvSpPr txBox="1"/>
          <p:nvPr/>
        </p:nvSpPr>
        <p:spPr>
          <a:xfrm>
            <a:off x="899592" y="2996952"/>
            <a:ext cx="7105984" cy="954107"/>
          </a:xfrm>
          <a:prstGeom prst="rect">
            <a:avLst/>
          </a:prstGeom>
          <a:noFill/>
        </p:spPr>
        <p:txBody>
          <a:bodyPr wrap="none" rtlCol="0">
            <a:spAutoFit/>
          </a:bodyPr>
          <a:lstStyle/>
          <a:p>
            <a:r>
              <a:rPr lang="fr-CH" sz="2800" i="1" dirty="0" err="1" smtClean="0"/>
              <a:t>Ein</a:t>
            </a:r>
            <a:r>
              <a:rPr lang="fr-CH" sz="2800" i="1" dirty="0" smtClean="0"/>
              <a:t> </a:t>
            </a:r>
            <a:r>
              <a:rPr lang="fr-CH" sz="2800" i="1" dirty="0" err="1" smtClean="0"/>
              <a:t>Bild</a:t>
            </a:r>
            <a:r>
              <a:rPr lang="fr-CH" sz="2800" i="1" dirty="0" smtClean="0"/>
              <a:t> </a:t>
            </a:r>
            <a:r>
              <a:rPr lang="fr-CH" sz="2800" i="1" dirty="0" err="1" smtClean="0"/>
              <a:t>Ihrer</a:t>
            </a:r>
            <a:r>
              <a:rPr lang="fr-CH" sz="2800" i="1" dirty="0" smtClean="0"/>
              <a:t> Wahl </a:t>
            </a:r>
            <a:r>
              <a:rPr lang="fr-CH" sz="2800" i="1" dirty="0" err="1" smtClean="0"/>
              <a:t>einfügen</a:t>
            </a:r>
            <a:r>
              <a:rPr lang="fr-CH" sz="2800" i="1" dirty="0" smtClean="0"/>
              <a:t>, </a:t>
            </a:r>
            <a:r>
              <a:rPr lang="fr-CH" sz="2800" i="1" dirty="0" err="1" smtClean="0"/>
              <a:t>das</a:t>
            </a:r>
            <a:r>
              <a:rPr lang="fr-CH" sz="2800" i="1" dirty="0" smtClean="0"/>
              <a:t> «</a:t>
            </a:r>
            <a:r>
              <a:rPr lang="fr-CH" sz="2800" i="1" dirty="0" err="1" smtClean="0"/>
              <a:t>negative</a:t>
            </a:r>
            <a:r>
              <a:rPr lang="fr-CH" sz="2800" i="1" dirty="0" smtClean="0"/>
              <a:t>»</a:t>
            </a:r>
            <a:endParaRPr lang="fr-CH" sz="2800" i="1" dirty="0"/>
          </a:p>
          <a:p>
            <a:r>
              <a:rPr lang="fr-CH" sz="2800" i="1" dirty="0" err="1" smtClean="0"/>
              <a:t>Assoziationen</a:t>
            </a:r>
            <a:r>
              <a:rPr lang="fr-CH" sz="2800" i="1" dirty="0" smtClean="0"/>
              <a:t> </a:t>
            </a:r>
            <a:r>
              <a:rPr lang="fr-CH" sz="2800" i="1" dirty="0" err="1" smtClean="0"/>
              <a:t>zum</a:t>
            </a:r>
            <a:r>
              <a:rPr lang="fr-CH" sz="2800" i="1" dirty="0" smtClean="0"/>
              <a:t> </a:t>
            </a:r>
            <a:r>
              <a:rPr lang="fr-CH" sz="2800" i="1" dirty="0" err="1" smtClean="0"/>
              <a:t>Thema</a:t>
            </a:r>
            <a:r>
              <a:rPr lang="fr-CH" sz="2800" i="1" dirty="0" smtClean="0"/>
              <a:t> Migration </a:t>
            </a:r>
            <a:r>
              <a:rPr lang="fr-CH" sz="2800" i="1" dirty="0" err="1" smtClean="0"/>
              <a:t>weckt</a:t>
            </a:r>
            <a:r>
              <a:rPr lang="fr-CH" sz="2800" i="1" dirty="0" smtClean="0"/>
              <a:t> </a:t>
            </a:r>
            <a:endParaRPr lang="de-CH" sz="2800" i="1" dirty="0"/>
          </a:p>
        </p:txBody>
      </p:sp>
    </p:spTree>
    <p:extLst>
      <p:ext uri="{BB962C8B-B14F-4D97-AF65-F5344CB8AC3E}">
        <p14:creationId xmlns:p14="http://schemas.microsoft.com/office/powerpoint/2010/main" val="2623559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6C24E8F-7538-4F65-948E-1E825CFAFF64}" type="datetime4">
              <a:rPr lang="de-CH" smtClean="0"/>
              <a:pPr/>
              <a:t>25. Juli 2017</a:t>
            </a:fld>
            <a:r>
              <a:rPr lang="de-CH" smtClean="0"/>
              <a:t> | Folie </a:t>
            </a:r>
            <a:fld id="{9B26C301-F588-4569-B7F8-F3807FA93386}" type="slidenum">
              <a:rPr lang="de-CH" smtClean="0"/>
              <a:pPr/>
              <a:t>12</a:t>
            </a:fld>
            <a:endParaRPr lang="de-CH"/>
          </a:p>
        </p:txBody>
      </p:sp>
      <p:sp>
        <p:nvSpPr>
          <p:cNvPr id="5" name="ZoneTexte 4"/>
          <p:cNvSpPr txBox="1"/>
          <p:nvPr/>
        </p:nvSpPr>
        <p:spPr>
          <a:xfrm>
            <a:off x="3563888" y="2852936"/>
            <a:ext cx="1883914" cy="923330"/>
          </a:xfrm>
          <a:prstGeom prst="rect">
            <a:avLst/>
          </a:prstGeom>
          <a:noFill/>
        </p:spPr>
        <p:txBody>
          <a:bodyPr wrap="none" rtlCol="0">
            <a:spAutoFit/>
          </a:bodyPr>
          <a:lstStyle/>
          <a:p>
            <a:r>
              <a:rPr lang="fr-CH" sz="5400" b="1" dirty="0" smtClean="0"/>
              <a:t>Teil 4</a:t>
            </a:r>
            <a:endParaRPr lang="de-CH" sz="5400" b="1" dirty="0"/>
          </a:p>
        </p:txBody>
      </p:sp>
    </p:spTree>
    <p:extLst>
      <p:ext uri="{BB962C8B-B14F-4D97-AF65-F5344CB8AC3E}">
        <p14:creationId xmlns:p14="http://schemas.microsoft.com/office/powerpoint/2010/main" val="410218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altLang="de-DE" dirty="0"/>
              <a:t>AEMR, Art. 14, Abs. 1 </a:t>
            </a:r>
            <a:r>
              <a:rPr lang="de-CH" altLang="de-DE" dirty="0"/>
              <a:t/>
            </a:r>
            <a:br>
              <a:rPr lang="de-CH" altLang="de-DE" dirty="0"/>
            </a:br>
            <a:endParaRPr lang="de-CH" dirty="0"/>
          </a:p>
        </p:txBody>
      </p:sp>
      <p:sp>
        <p:nvSpPr>
          <p:cNvPr id="4" name="Espace réservé de la date 3"/>
          <p:cNvSpPr>
            <a:spLocks noGrp="1"/>
          </p:cNvSpPr>
          <p:nvPr>
            <p:ph type="dt" sz="half" idx="10"/>
          </p:nvPr>
        </p:nvSpPr>
        <p:spPr/>
        <p:txBody>
          <a:bodyPr/>
          <a:lstStyle/>
          <a:p>
            <a:fld id="{56C24E8F-7538-4F65-948E-1E825CFAFF64}" type="datetime4">
              <a:rPr lang="de-CH" smtClean="0"/>
              <a:pPr/>
              <a:t>25. Juli 2017</a:t>
            </a:fld>
            <a:r>
              <a:rPr lang="de-CH" smtClean="0"/>
              <a:t> | Folie </a:t>
            </a:r>
            <a:fld id="{9B26C301-F588-4569-B7F8-F3807FA93386}" type="slidenum">
              <a:rPr lang="de-CH" smtClean="0"/>
              <a:pPr/>
              <a:t>13</a:t>
            </a:fld>
            <a:endParaRPr lang="de-CH"/>
          </a:p>
        </p:txBody>
      </p:sp>
      <p:sp>
        <p:nvSpPr>
          <p:cNvPr id="5" name="Espace réservé du contenu 4"/>
          <p:cNvSpPr txBox="1">
            <a:spLocks noGrp="1"/>
          </p:cNvSpPr>
          <p:nvPr>
            <p:ph idx="1"/>
          </p:nvPr>
        </p:nvSpPr>
        <p:spPr>
          <a:xfrm>
            <a:off x="466725" y="1914529"/>
            <a:ext cx="8231188" cy="3208227"/>
          </a:xfrm>
          <a:prstGeom prst="rect">
            <a:avLst/>
          </a:prstGeom>
          <a:solidFill>
            <a:srgbClr val="FFFF00"/>
          </a:solidFill>
          <a:ln w="57150">
            <a:solidFill>
              <a:schemeClr val="tx1">
                <a:lumMod val="95000"/>
                <a:lumOff val="5000"/>
              </a:schemeClr>
            </a:solidFill>
          </a:ln>
        </p:spPr>
        <p:txBody>
          <a:bodyPr wrap="square" rtlCol="0">
            <a:spAutoFit/>
          </a:bodyPr>
          <a:lstStyle/>
          <a:p>
            <a:pPr marL="0" indent="0">
              <a:buNone/>
            </a:pPr>
            <a:endParaRPr lang="fr-CH" sz="2800" b="1" dirty="0" smtClean="0"/>
          </a:p>
          <a:p>
            <a:pPr marL="0" indent="0">
              <a:buNone/>
            </a:pPr>
            <a:r>
              <a:rPr lang="de-CH" altLang="de-DE" sz="2800" b="1" dirty="0" smtClean="0"/>
              <a:t>14 - Recht auf Asyl</a:t>
            </a:r>
          </a:p>
          <a:p>
            <a:pPr marL="0" indent="0">
              <a:buNone/>
            </a:pPr>
            <a:endParaRPr lang="fr-CH" sz="2800" b="1" dirty="0" smtClean="0"/>
          </a:p>
          <a:p>
            <a:pPr marL="0" indent="0" algn="ctr">
              <a:lnSpc>
                <a:spcPct val="100000"/>
              </a:lnSpc>
              <a:buNone/>
            </a:pPr>
            <a:r>
              <a:rPr lang="fr-CH" sz="2800" b="1" dirty="0"/>
              <a:t>«</a:t>
            </a:r>
            <a:r>
              <a:rPr lang="fr-CH" sz="2800" b="1" dirty="0" err="1"/>
              <a:t>Jeder</a:t>
            </a:r>
            <a:r>
              <a:rPr lang="fr-CH" sz="2800" b="1" dirty="0"/>
              <a:t> </a:t>
            </a:r>
            <a:r>
              <a:rPr lang="fr-CH" sz="2800" b="1" dirty="0" err="1"/>
              <a:t>hat</a:t>
            </a:r>
            <a:r>
              <a:rPr lang="fr-CH" sz="2800" b="1" dirty="0"/>
              <a:t> </a:t>
            </a:r>
            <a:r>
              <a:rPr lang="fr-CH" sz="2800" b="1" dirty="0" err="1"/>
              <a:t>das</a:t>
            </a:r>
            <a:r>
              <a:rPr lang="fr-CH" sz="2800" b="1" dirty="0"/>
              <a:t> </a:t>
            </a:r>
            <a:r>
              <a:rPr lang="fr-CH" sz="2800" b="1" dirty="0" err="1"/>
              <a:t>Recht</a:t>
            </a:r>
            <a:r>
              <a:rPr lang="fr-CH" sz="2800" b="1" dirty="0"/>
              <a:t>, in </a:t>
            </a:r>
            <a:r>
              <a:rPr lang="fr-CH" sz="2800" b="1" dirty="0" err="1"/>
              <a:t>anderen</a:t>
            </a:r>
            <a:r>
              <a:rPr lang="fr-CH" sz="2800" b="1" dirty="0"/>
              <a:t> </a:t>
            </a:r>
            <a:r>
              <a:rPr lang="fr-CH" sz="2800" b="1" dirty="0" err="1"/>
              <a:t>Ländern</a:t>
            </a:r>
            <a:r>
              <a:rPr lang="fr-CH" sz="2800" b="1" dirty="0"/>
              <a:t> vor </a:t>
            </a:r>
            <a:r>
              <a:rPr lang="fr-CH" sz="2800" b="1" dirty="0" err="1"/>
              <a:t>Verfolgung</a:t>
            </a:r>
            <a:r>
              <a:rPr lang="fr-CH" sz="2800" b="1" dirty="0"/>
              <a:t> </a:t>
            </a:r>
            <a:r>
              <a:rPr lang="fr-CH" sz="2800" b="1" dirty="0" err="1"/>
              <a:t>Asyl</a:t>
            </a:r>
            <a:r>
              <a:rPr lang="fr-CH" sz="2800" b="1" dirty="0"/>
              <a:t> </a:t>
            </a:r>
            <a:r>
              <a:rPr lang="fr-CH" sz="2800" b="1" dirty="0" err="1"/>
              <a:t>zu</a:t>
            </a:r>
            <a:r>
              <a:rPr lang="fr-CH" sz="2800" b="1" dirty="0"/>
              <a:t> </a:t>
            </a:r>
            <a:r>
              <a:rPr lang="fr-CH" sz="2800" b="1" dirty="0" err="1"/>
              <a:t>suchen</a:t>
            </a:r>
            <a:r>
              <a:rPr lang="fr-CH" sz="2800" b="1" dirty="0"/>
              <a:t> </a:t>
            </a:r>
            <a:r>
              <a:rPr lang="fr-CH" sz="2800" b="1" dirty="0" err="1"/>
              <a:t>und</a:t>
            </a:r>
            <a:r>
              <a:rPr lang="fr-CH" sz="2800" b="1" dirty="0"/>
              <a:t> </a:t>
            </a:r>
            <a:r>
              <a:rPr lang="fr-CH" sz="2800" b="1" dirty="0" err="1"/>
              <a:t>zu</a:t>
            </a:r>
            <a:r>
              <a:rPr lang="fr-CH" sz="2800" b="1" dirty="0"/>
              <a:t> </a:t>
            </a:r>
            <a:r>
              <a:rPr lang="fr-CH" sz="2800" b="1" dirty="0" err="1"/>
              <a:t>geniessen</a:t>
            </a:r>
            <a:r>
              <a:rPr lang="fr-CH" sz="2800" b="1" dirty="0"/>
              <a:t>.»</a:t>
            </a:r>
          </a:p>
          <a:p>
            <a:pPr marL="0" indent="0" algn="ctr">
              <a:lnSpc>
                <a:spcPct val="100000"/>
              </a:lnSpc>
              <a:buNone/>
            </a:pPr>
            <a:endParaRPr lang="fr-CH" altLang="de-DE" sz="2400" dirty="0">
              <a:solidFill>
                <a:schemeClr val="tx2"/>
              </a:solidFill>
            </a:endParaRPr>
          </a:p>
          <a:p>
            <a:endParaRPr lang="fr-CH" sz="2800" b="1" dirty="0" smtClean="0"/>
          </a:p>
          <a:p>
            <a:endParaRPr lang="de-CH" sz="2800" b="1" dirty="0"/>
          </a:p>
        </p:txBody>
      </p:sp>
    </p:spTree>
    <p:extLst>
      <p:ext uri="{BB962C8B-B14F-4D97-AF65-F5344CB8AC3E}">
        <p14:creationId xmlns:p14="http://schemas.microsoft.com/office/powerpoint/2010/main" val="331576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6C24E8F-7538-4F65-948E-1E825CFAFF64}" type="datetime4">
              <a:rPr lang="de-CH"/>
              <a:pPr/>
              <a:t>25. Juli 2017</a:t>
            </a:fld>
            <a:r>
              <a:rPr lang="de-CH"/>
              <a:t> | Folie </a:t>
            </a:r>
            <a:fld id="{31F605A8-AC50-489D-A2BE-4A7001ABEF59}" type="slidenum">
              <a:rPr lang="de-CH"/>
              <a:pPr/>
              <a:t>14</a:t>
            </a:fld>
            <a:endParaRPr lang="de-CH"/>
          </a:p>
        </p:txBody>
      </p:sp>
      <p:sp>
        <p:nvSpPr>
          <p:cNvPr id="4098" name="Rectangle 2"/>
          <p:cNvSpPr>
            <a:spLocks noGrp="1" noChangeArrowheads="1"/>
          </p:cNvSpPr>
          <p:nvPr>
            <p:ph type="title" idx="4294967295"/>
          </p:nvPr>
        </p:nvSpPr>
        <p:spPr>
          <a:xfrm>
            <a:off x="466725" y="466725"/>
            <a:ext cx="8229600" cy="1143000"/>
          </a:xfrm>
        </p:spPr>
        <p:txBody>
          <a:bodyPr/>
          <a:lstStyle/>
          <a:p>
            <a:r>
              <a:rPr lang="de-CH" dirty="0" smtClean="0"/>
              <a:t>FLÜCHTLINGSKONVENTION VON</a:t>
            </a:r>
            <a:r>
              <a:rPr lang="de-CH" dirty="0"/>
              <a:t> 1951</a:t>
            </a:r>
          </a:p>
        </p:txBody>
      </p:sp>
      <p:pic>
        <p:nvPicPr>
          <p:cNvPr id="2" name="Grafik 1"/>
          <p:cNvPicPr>
            <a:picLocks noChangeAspect="1"/>
          </p:cNvPicPr>
          <p:nvPr/>
        </p:nvPicPr>
        <p:blipFill>
          <a:blip r:embed="rId3"/>
          <a:stretch>
            <a:fillRect/>
          </a:stretch>
        </p:blipFill>
        <p:spPr>
          <a:xfrm>
            <a:off x="466725" y="1667048"/>
            <a:ext cx="8235060" cy="4282231"/>
          </a:xfrm>
          <a:prstGeom prst="rect">
            <a:avLst/>
          </a:prstGeom>
        </p:spPr>
      </p:pic>
      <p:sp>
        <p:nvSpPr>
          <p:cNvPr id="4099" name="Rectangle 3"/>
          <p:cNvSpPr>
            <a:spLocks noGrp="1" noChangeArrowheads="1"/>
          </p:cNvSpPr>
          <p:nvPr>
            <p:ph type="body" idx="1"/>
          </p:nvPr>
        </p:nvSpPr>
        <p:spPr>
          <a:xfrm>
            <a:off x="466725" y="1637179"/>
            <a:ext cx="8231188" cy="4941808"/>
          </a:xfrm>
        </p:spPr>
        <p:txBody>
          <a:bodyPr/>
          <a:lstStyle/>
          <a:p>
            <a:pPr marL="0" indent="0">
              <a:lnSpc>
                <a:spcPct val="150000"/>
              </a:lnSpc>
              <a:spcBef>
                <a:spcPts val="1100"/>
              </a:spcBef>
              <a:buNone/>
            </a:pPr>
            <a:r>
              <a:rPr lang="de-DE" altLang="de-DE" sz="2400" dirty="0" smtClean="0">
                <a:solidFill>
                  <a:schemeClr val="tx2"/>
                </a:solidFill>
              </a:rPr>
              <a:t>¨</a:t>
            </a:r>
          </a:p>
          <a:p>
            <a:pPr marL="0" indent="0">
              <a:lnSpc>
                <a:spcPct val="150000"/>
              </a:lnSpc>
              <a:spcBef>
                <a:spcPts val="1100"/>
              </a:spcBef>
              <a:buNone/>
            </a:pPr>
            <a:endParaRPr lang="de-DE" altLang="de-DE" sz="2400" dirty="0">
              <a:solidFill>
                <a:schemeClr val="tx2"/>
              </a:solidFill>
            </a:endParaRPr>
          </a:p>
          <a:p>
            <a:pPr marL="0" indent="0">
              <a:lnSpc>
                <a:spcPct val="150000"/>
              </a:lnSpc>
              <a:spcBef>
                <a:spcPts val="1100"/>
              </a:spcBef>
              <a:buNone/>
            </a:pPr>
            <a:endParaRPr lang="de-DE" altLang="de-DE" sz="2400" dirty="0" smtClean="0">
              <a:solidFill>
                <a:schemeClr val="tx2"/>
              </a:solidFill>
            </a:endParaRPr>
          </a:p>
          <a:p>
            <a:pPr marL="0" indent="0">
              <a:lnSpc>
                <a:spcPct val="150000"/>
              </a:lnSpc>
              <a:spcBef>
                <a:spcPts val="1100"/>
              </a:spcBef>
              <a:buNone/>
            </a:pPr>
            <a:endParaRPr lang="de-DE" altLang="de-DE" sz="2400" dirty="0">
              <a:solidFill>
                <a:schemeClr val="tx2"/>
              </a:solidFill>
            </a:endParaRPr>
          </a:p>
          <a:p>
            <a:pPr marL="0" indent="0">
              <a:lnSpc>
                <a:spcPct val="150000"/>
              </a:lnSpc>
              <a:spcBef>
                <a:spcPts val="1100"/>
              </a:spcBef>
              <a:buNone/>
            </a:pPr>
            <a:endParaRPr lang="de-DE" altLang="de-DE" sz="2400" dirty="0" smtClean="0">
              <a:solidFill>
                <a:schemeClr val="tx2"/>
              </a:solidFill>
            </a:endParaRPr>
          </a:p>
          <a:p>
            <a:pPr marL="0" indent="0">
              <a:lnSpc>
                <a:spcPct val="150000"/>
              </a:lnSpc>
              <a:spcBef>
                <a:spcPts val="1100"/>
              </a:spcBef>
              <a:buNone/>
            </a:pPr>
            <a:endParaRPr lang="de-DE" altLang="de-DE" sz="2400" dirty="0">
              <a:solidFill>
                <a:schemeClr val="tx2"/>
              </a:solidFill>
            </a:endParaRPr>
          </a:p>
          <a:p>
            <a:pPr marL="0" indent="0">
              <a:lnSpc>
                <a:spcPct val="150000"/>
              </a:lnSpc>
              <a:spcBef>
                <a:spcPts val="1100"/>
              </a:spcBef>
              <a:buNone/>
            </a:pPr>
            <a:endParaRPr lang="de-DE" altLang="de-DE" sz="1000" dirty="0" smtClean="0">
              <a:solidFill>
                <a:schemeClr val="tx2"/>
              </a:solidFill>
            </a:endParaRPr>
          </a:p>
          <a:p>
            <a:pPr marL="0" indent="0">
              <a:lnSpc>
                <a:spcPct val="150000"/>
              </a:lnSpc>
              <a:spcBef>
                <a:spcPts val="1100"/>
              </a:spcBef>
              <a:buNone/>
            </a:pPr>
            <a:r>
              <a:rPr lang="de-DE" altLang="de-DE" sz="1000" dirty="0" smtClean="0">
                <a:solidFill>
                  <a:schemeClr val="tx2"/>
                </a:solidFill>
              </a:rPr>
              <a:t>Quelle: UNHCR/Arni/Archiv</a:t>
            </a:r>
          </a:p>
          <a:p>
            <a:pPr marL="0" indent="0">
              <a:lnSpc>
                <a:spcPct val="150000"/>
              </a:lnSpc>
              <a:spcBef>
                <a:spcPts val="1100"/>
              </a:spcBef>
              <a:buNone/>
            </a:pPr>
            <a:endParaRPr lang="de-DE" altLang="de-DE" sz="2400" dirty="0" smtClean="0">
              <a:solidFill>
                <a:schemeClr val="tx2"/>
              </a:solidFill>
            </a:endParaRPr>
          </a:p>
        </p:txBody>
      </p:sp>
    </p:spTree>
    <p:extLst>
      <p:ext uri="{BB962C8B-B14F-4D97-AF65-F5344CB8AC3E}">
        <p14:creationId xmlns:p14="http://schemas.microsoft.com/office/powerpoint/2010/main" val="3049835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smtClean="0"/>
              <a:t>Flüchtende sind Personen, die sich…</a:t>
            </a:r>
            <a:endParaRPr lang="de-CH" dirty="0"/>
          </a:p>
        </p:txBody>
      </p:sp>
      <p:sp>
        <p:nvSpPr>
          <p:cNvPr id="3" name="Espace réservé du contenu 2"/>
          <p:cNvSpPr>
            <a:spLocks noGrp="1"/>
          </p:cNvSpPr>
          <p:nvPr>
            <p:ph idx="1"/>
          </p:nvPr>
        </p:nvSpPr>
        <p:spPr>
          <a:xfrm>
            <a:off x="426920" y="1609725"/>
            <a:ext cx="8269405" cy="2810615"/>
          </a:xfrm>
        </p:spPr>
        <p:txBody>
          <a:bodyPr/>
          <a:lstStyle/>
          <a:p>
            <a:pPr marL="0" indent="0">
              <a:lnSpc>
                <a:spcPct val="100000"/>
              </a:lnSpc>
              <a:buNone/>
            </a:pPr>
            <a:r>
              <a:rPr lang="fr-CH" sz="2800" b="1" dirty="0" smtClean="0"/>
              <a:t>«</a:t>
            </a:r>
            <a:r>
              <a:rPr lang="de-DE" sz="2800" dirty="0" smtClean="0"/>
              <a:t>aus </a:t>
            </a:r>
            <a:r>
              <a:rPr lang="de-DE" sz="2800" dirty="0"/>
              <a:t>begründeter Furcht vor Verfolgung wegen ihrer Rasse, </a:t>
            </a:r>
            <a:r>
              <a:rPr lang="de-DE" sz="2800" dirty="0" smtClean="0"/>
              <a:t>Religion</a:t>
            </a:r>
            <a:r>
              <a:rPr lang="de-DE" sz="2800" dirty="0"/>
              <a:t>, Staatszugehörigkeit, Zugehörigkeit zu einer bestimmten </a:t>
            </a:r>
            <a:r>
              <a:rPr lang="de-DE" sz="2800" dirty="0" smtClean="0"/>
              <a:t>sozialen Gruppe </a:t>
            </a:r>
            <a:r>
              <a:rPr lang="de-DE" sz="2800" dirty="0"/>
              <a:t>oder wegen ihrer politischen </a:t>
            </a:r>
            <a:r>
              <a:rPr lang="de-DE" sz="2800" dirty="0" smtClean="0"/>
              <a:t>Überzeugung </a:t>
            </a:r>
            <a:r>
              <a:rPr lang="de-DE" sz="2800" dirty="0" err="1"/>
              <a:t>ausserhalb</a:t>
            </a:r>
            <a:r>
              <a:rPr lang="de-DE" sz="2800" dirty="0"/>
              <a:t> ihres </a:t>
            </a:r>
            <a:r>
              <a:rPr lang="de-DE" sz="2800" dirty="0" smtClean="0"/>
              <a:t>Heimatlandes befinden </a:t>
            </a:r>
            <a:r>
              <a:rPr lang="de-DE" sz="2800" dirty="0"/>
              <a:t>und dessen Schutz nicht beanspruchen </a:t>
            </a:r>
            <a:r>
              <a:rPr lang="de-DE" sz="2800" dirty="0" smtClean="0"/>
              <a:t>können.</a:t>
            </a:r>
            <a:r>
              <a:rPr lang="de-DE" sz="2800" b="1" dirty="0" smtClean="0"/>
              <a:t>»</a:t>
            </a:r>
            <a:endParaRPr lang="de-DE" sz="2800" b="1" dirty="0"/>
          </a:p>
          <a:p>
            <a:pPr marL="0" indent="0">
              <a:lnSpc>
                <a:spcPct val="100000"/>
              </a:lnSpc>
              <a:buNone/>
            </a:pPr>
            <a:endParaRPr lang="de-CH" sz="2800" b="1" dirty="0"/>
          </a:p>
        </p:txBody>
      </p:sp>
      <p:sp>
        <p:nvSpPr>
          <p:cNvPr id="4" name="Espace réservé de la date 3"/>
          <p:cNvSpPr>
            <a:spLocks noGrp="1"/>
          </p:cNvSpPr>
          <p:nvPr>
            <p:ph type="dt" sz="half" idx="10"/>
          </p:nvPr>
        </p:nvSpPr>
        <p:spPr/>
        <p:txBody>
          <a:bodyPr/>
          <a:lstStyle/>
          <a:p>
            <a:fld id="{56C24E8F-7538-4F65-948E-1E825CFAFF64}" type="datetime4">
              <a:rPr lang="de-CH" smtClean="0"/>
              <a:pPr/>
              <a:t>25. Juli 2017</a:t>
            </a:fld>
            <a:r>
              <a:rPr lang="de-CH" smtClean="0"/>
              <a:t> | Folie </a:t>
            </a:r>
            <a:fld id="{9B26C301-F588-4569-B7F8-F3807FA93386}" type="slidenum">
              <a:rPr lang="de-CH" smtClean="0"/>
              <a:pPr/>
              <a:t>15</a:t>
            </a:fld>
            <a:endParaRPr lang="de-CH"/>
          </a:p>
        </p:txBody>
      </p:sp>
      <p:pic>
        <p:nvPicPr>
          <p:cNvPr id="5" name="Imag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540" y="4797152"/>
            <a:ext cx="7715892" cy="1781839"/>
          </a:xfrm>
          <a:prstGeom prst="rect">
            <a:avLst/>
          </a:prstGeom>
        </p:spPr>
      </p:pic>
    </p:spTree>
    <p:extLst>
      <p:ext uri="{BB962C8B-B14F-4D97-AF65-F5344CB8AC3E}">
        <p14:creationId xmlns:p14="http://schemas.microsoft.com/office/powerpoint/2010/main" val="3036934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NON-REFOULEMENT / </a:t>
            </a:r>
            <a:br>
              <a:rPr lang="fr-CH" dirty="0" smtClean="0"/>
            </a:br>
            <a:r>
              <a:rPr lang="fr-CH" dirty="0" smtClean="0"/>
              <a:t>RÜCKWEISUNGSVERBOT</a:t>
            </a:r>
            <a:endParaRPr lang="de-CH" dirty="0"/>
          </a:p>
        </p:txBody>
      </p:sp>
      <p:sp>
        <p:nvSpPr>
          <p:cNvPr id="3" name="Espace réservé du contenu 2"/>
          <p:cNvSpPr>
            <a:spLocks noGrp="1"/>
          </p:cNvSpPr>
          <p:nvPr>
            <p:ph idx="1"/>
          </p:nvPr>
        </p:nvSpPr>
        <p:spPr>
          <a:xfrm>
            <a:off x="466725" y="1914529"/>
            <a:ext cx="8231188" cy="4525963"/>
          </a:xfrm>
        </p:spPr>
        <p:txBody>
          <a:bodyPr/>
          <a:lstStyle/>
          <a:p>
            <a:pPr marL="0" indent="0">
              <a:lnSpc>
                <a:spcPct val="100000"/>
              </a:lnSpc>
              <a:buNone/>
            </a:pPr>
            <a:r>
              <a:rPr lang="fr-CH" sz="2400" b="1" dirty="0" err="1" smtClean="0"/>
              <a:t>Abkokmmen</a:t>
            </a:r>
            <a:r>
              <a:rPr lang="fr-CH" sz="2400" b="1" dirty="0" smtClean="0"/>
              <a:t> </a:t>
            </a:r>
            <a:r>
              <a:rPr lang="fr-CH" sz="2400" b="1" dirty="0" err="1" smtClean="0"/>
              <a:t>über</a:t>
            </a:r>
            <a:r>
              <a:rPr lang="fr-CH" sz="2400" b="1" dirty="0" smtClean="0"/>
              <a:t> die </a:t>
            </a:r>
            <a:r>
              <a:rPr lang="fr-CH" sz="2400" b="1" dirty="0" err="1" smtClean="0"/>
              <a:t>Rechtsstellung</a:t>
            </a:r>
            <a:r>
              <a:rPr lang="fr-CH" sz="2400" b="1" dirty="0" smtClean="0"/>
              <a:t> der </a:t>
            </a:r>
            <a:r>
              <a:rPr lang="fr-CH" sz="2400" b="1" dirty="0" err="1" smtClean="0"/>
              <a:t>Flüchtlinge</a:t>
            </a:r>
            <a:r>
              <a:rPr lang="fr-CH" sz="2400" b="1" dirty="0" smtClean="0"/>
              <a:t> (1951) </a:t>
            </a:r>
          </a:p>
          <a:p>
            <a:pPr>
              <a:lnSpc>
                <a:spcPct val="100000"/>
              </a:lnSpc>
            </a:pPr>
            <a:r>
              <a:rPr lang="fr-CH" sz="2400" dirty="0" smtClean="0"/>
              <a:t>Art. 33: </a:t>
            </a:r>
            <a:r>
              <a:rPr lang="de-DE" sz="2400" dirty="0"/>
              <a:t>Verbot der Ausweisung und Zurückstellung </a:t>
            </a:r>
            <a:endParaRPr lang="de-CH" sz="2400" dirty="0"/>
          </a:p>
          <a:p>
            <a:pPr marL="0" indent="0">
              <a:lnSpc>
                <a:spcPct val="100000"/>
              </a:lnSpc>
              <a:buNone/>
            </a:pPr>
            <a:endParaRPr lang="fr-CH" sz="2400" dirty="0"/>
          </a:p>
          <a:p>
            <a:pPr marL="0" indent="0">
              <a:lnSpc>
                <a:spcPct val="100000"/>
              </a:lnSpc>
              <a:buNone/>
            </a:pPr>
            <a:r>
              <a:rPr lang="fr-CH" sz="2400" b="1" dirty="0" err="1" smtClean="0"/>
              <a:t>Bundesverfassung</a:t>
            </a:r>
            <a:r>
              <a:rPr lang="fr-CH" sz="2400" b="1" dirty="0" smtClean="0"/>
              <a:t> der Schweiz: </a:t>
            </a:r>
          </a:p>
          <a:p>
            <a:r>
              <a:rPr lang="fr-CH" sz="2400" dirty="0" smtClean="0"/>
              <a:t>Art. 25: (2) «</a:t>
            </a:r>
            <a:r>
              <a:rPr lang="de-DE" sz="2400" dirty="0"/>
              <a:t>Flüchtlinge dürfen nicht in einen Staat ausgeschafft oder ausgeliefert werden, in dem sie verfolgt werden</a:t>
            </a:r>
            <a:r>
              <a:rPr lang="de-DE" sz="2400" dirty="0" smtClean="0"/>
              <a:t>.</a:t>
            </a:r>
          </a:p>
          <a:p>
            <a:pPr marL="0" indent="0">
              <a:buNone/>
            </a:pPr>
            <a:endParaRPr lang="de-DE" sz="2400" dirty="0" smtClean="0"/>
          </a:p>
          <a:p>
            <a:r>
              <a:rPr lang="fr-CH" sz="2400" dirty="0"/>
              <a:t>Art. 25: </a:t>
            </a:r>
            <a:r>
              <a:rPr lang="fr-CH" sz="2400" dirty="0" smtClean="0"/>
              <a:t>(3) «</a:t>
            </a:r>
            <a:r>
              <a:rPr lang="de-DE" sz="2400" dirty="0" smtClean="0"/>
              <a:t>Niemand </a:t>
            </a:r>
            <a:r>
              <a:rPr lang="de-DE" sz="2400" dirty="0"/>
              <a:t>darf in einen Staat ausgeschafft werden, in dem ihm Folter oder eine andere Art grausamer und unmenschlicher Behandlung oder Bestrafung droht</a:t>
            </a:r>
            <a:r>
              <a:rPr lang="de-DE" sz="2400" dirty="0" smtClean="0"/>
              <a:t>.“</a:t>
            </a:r>
            <a:endParaRPr lang="de-DE" sz="2400" dirty="0"/>
          </a:p>
          <a:p>
            <a:pPr marL="0" indent="0">
              <a:lnSpc>
                <a:spcPct val="100000"/>
              </a:lnSpc>
              <a:buNone/>
            </a:pPr>
            <a:endParaRPr lang="de-CH" sz="2400" dirty="0"/>
          </a:p>
        </p:txBody>
      </p:sp>
      <p:sp>
        <p:nvSpPr>
          <p:cNvPr id="4" name="Espace réservé de la date 3"/>
          <p:cNvSpPr>
            <a:spLocks noGrp="1"/>
          </p:cNvSpPr>
          <p:nvPr>
            <p:ph type="dt" sz="half" idx="10"/>
          </p:nvPr>
        </p:nvSpPr>
        <p:spPr/>
        <p:txBody>
          <a:bodyPr/>
          <a:lstStyle/>
          <a:p>
            <a:fld id="{56C24E8F-7538-4F65-948E-1E825CFAFF64}" type="datetime4">
              <a:rPr lang="de-CH" smtClean="0"/>
              <a:pPr/>
              <a:t>25. Juli 2017</a:t>
            </a:fld>
            <a:r>
              <a:rPr lang="de-CH" smtClean="0"/>
              <a:t> | Folie </a:t>
            </a:r>
            <a:fld id="{9B26C301-F588-4569-B7F8-F3807FA93386}" type="slidenum">
              <a:rPr lang="de-CH" smtClean="0"/>
              <a:pPr/>
              <a:t>16</a:t>
            </a:fld>
            <a:endParaRPr lang="de-CH"/>
          </a:p>
        </p:txBody>
      </p:sp>
    </p:spTree>
    <p:extLst>
      <p:ext uri="{BB962C8B-B14F-4D97-AF65-F5344CB8AC3E}">
        <p14:creationId xmlns:p14="http://schemas.microsoft.com/office/powerpoint/2010/main" val="215324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fr-CH" dirty="0" smtClean="0"/>
              <a:t>IHRE MEINUNG…</a:t>
            </a:r>
            <a:endParaRPr lang="fr-CH" dirty="0"/>
          </a:p>
        </p:txBody>
      </p:sp>
      <p:sp>
        <p:nvSpPr>
          <p:cNvPr id="4099" name="Rectangle 3"/>
          <p:cNvSpPr>
            <a:spLocks noGrp="1" noChangeArrowheads="1"/>
          </p:cNvSpPr>
          <p:nvPr>
            <p:ph type="body" idx="1"/>
          </p:nvPr>
        </p:nvSpPr>
        <p:spPr>
          <a:xfrm>
            <a:off x="251520" y="2852936"/>
            <a:ext cx="8444805" cy="3528392"/>
          </a:xfrm>
        </p:spPr>
        <p:txBody>
          <a:bodyPr/>
          <a:lstStyle/>
          <a:p>
            <a:pPr marL="0" indent="0" algn="ctr">
              <a:lnSpc>
                <a:spcPct val="150000"/>
              </a:lnSpc>
              <a:buNone/>
            </a:pPr>
            <a:r>
              <a:rPr lang="fr-CH" sz="3600" b="1" dirty="0" err="1" smtClean="0"/>
              <a:t>Wer</a:t>
            </a:r>
            <a:r>
              <a:rPr lang="fr-CH" sz="3600" b="1" dirty="0" smtClean="0"/>
              <a:t> </a:t>
            </a:r>
            <a:r>
              <a:rPr lang="fr-CH" sz="3600" b="1" dirty="0" err="1" smtClean="0"/>
              <a:t>muss</a:t>
            </a:r>
            <a:r>
              <a:rPr lang="fr-CH" sz="3600" b="1" dirty="0" smtClean="0"/>
              <a:t> </a:t>
            </a:r>
            <a:r>
              <a:rPr lang="fr-CH" sz="3600" b="1" dirty="0" err="1" smtClean="0"/>
              <a:t>eigentlich</a:t>
            </a:r>
            <a:r>
              <a:rPr lang="fr-CH" sz="3600" b="1" dirty="0" smtClean="0"/>
              <a:t> die </a:t>
            </a:r>
            <a:r>
              <a:rPr lang="fr-CH" sz="3600" b="1" dirty="0" err="1" smtClean="0"/>
              <a:t>Menschenrechte</a:t>
            </a:r>
            <a:r>
              <a:rPr lang="fr-CH" sz="3600" b="1" dirty="0" smtClean="0"/>
              <a:t> </a:t>
            </a:r>
            <a:r>
              <a:rPr lang="fr-CH" sz="3600" b="1" dirty="0" err="1" smtClean="0"/>
              <a:t>schützen</a:t>
            </a:r>
            <a:r>
              <a:rPr lang="fr-CH" sz="3600" b="1" dirty="0"/>
              <a:t>?</a:t>
            </a:r>
            <a:r>
              <a:rPr lang="fr-CH" sz="3600" b="1" dirty="0" smtClean="0"/>
              <a:t> </a:t>
            </a:r>
            <a:endParaRPr lang="fr-CH" sz="3600" b="1" dirty="0"/>
          </a:p>
        </p:txBody>
      </p:sp>
    </p:spTree>
    <p:extLst>
      <p:ext uri="{BB962C8B-B14F-4D97-AF65-F5344CB8AC3E}">
        <p14:creationId xmlns:p14="http://schemas.microsoft.com/office/powerpoint/2010/main" val="3646232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algn="ctr"/>
            <a:r>
              <a:rPr lang="fr-CH" dirty="0" err="1" smtClean="0"/>
              <a:t>Verantwortung</a:t>
            </a:r>
            <a:r>
              <a:rPr lang="fr-CH" dirty="0" smtClean="0"/>
              <a:t> der </a:t>
            </a:r>
            <a:r>
              <a:rPr lang="fr-CH" dirty="0" err="1" smtClean="0"/>
              <a:t>Staaten</a:t>
            </a:r>
            <a:r>
              <a:rPr lang="fr-CH" dirty="0" smtClean="0"/>
              <a:t> </a:t>
            </a:r>
            <a:endParaRPr lang="de-CH" dirty="0"/>
          </a:p>
        </p:txBody>
      </p:sp>
      <p:sp>
        <p:nvSpPr>
          <p:cNvPr id="7" name="Espace réservé du contenu 6"/>
          <p:cNvSpPr>
            <a:spLocks noGrp="1"/>
          </p:cNvSpPr>
          <p:nvPr>
            <p:ph idx="1"/>
          </p:nvPr>
        </p:nvSpPr>
        <p:spPr>
          <a:xfrm>
            <a:off x="179512" y="1617909"/>
            <a:ext cx="6336704" cy="4961082"/>
          </a:xfrm>
        </p:spPr>
        <p:txBody>
          <a:bodyPr/>
          <a:lstStyle/>
          <a:p>
            <a:pPr>
              <a:lnSpc>
                <a:spcPct val="100000"/>
              </a:lnSpc>
            </a:pPr>
            <a:endParaRPr lang="fr-CH" sz="2400" b="1" dirty="0" smtClean="0"/>
          </a:p>
          <a:p>
            <a:pPr>
              <a:lnSpc>
                <a:spcPct val="100000"/>
              </a:lnSpc>
            </a:pPr>
            <a:r>
              <a:rPr lang="fr-CH" sz="2400" b="1" dirty="0" smtClean="0"/>
              <a:t>Die </a:t>
            </a:r>
            <a:r>
              <a:rPr lang="fr-CH" sz="2400" b="1" dirty="0" err="1" smtClean="0"/>
              <a:t>Staaten</a:t>
            </a:r>
            <a:r>
              <a:rPr lang="fr-CH" sz="2400" b="1" dirty="0" smtClean="0"/>
              <a:t> </a:t>
            </a:r>
            <a:r>
              <a:rPr lang="fr-CH" sz="2400" b="1" dirty="0" err="1" smtClean="0"/>
              <a:t>sind</a:t>
            </a:r>
            <a:r>
              <a:rPr lang="fr-CH" sz="2400" b="1" dirty="0" smtClean="0"/>
              <a:t> </a:t>
            </a:r>
            <a:r>
              <a:rPr lang="fr-CH" sz="2400" b="1" dirty="0" err="1" smtClean="0"/>
              <a:t>souverän</a:t>
            </a:r>
            <a:r>
              <a:rPr lang="fr-CH" sz="2400" b="1" dirty="0" smtClean="0"/>
              <a:t>: </a:t>
            </a:r>
            <a:r>
              <a:rPr lang="fr-CH" sz="2400" dirty="0" smtClean="0"/>
              <a:t>Es </a:t>
            </a:r>
            <a:r>
              <a:rPr lang="fr-CH" sz="2400" dirty="0" err="1" smtClean="0"/>
              <a:t>ist</a:t>
            </a:r>
            <a:r>
              <a:rPr lang="fr-CH" sz="2400" dirty="0" smtClean="0"/>
              <a:t> </a:t>
            </a:r>
            <a:r>
              <a:rPr lang="fr-CH" sz="2400" dirty="0" err="1" smtClean="0"/>
              <a:t>das</a:t>
            </a:r>
            <a:r>
              <a:rPr lang="fr-CH" sz="2400" dirty="0" smtClean="0"/>
              <a:t> </a:t>
            </a:r>
            <a:r>
              <a:rPr lang="fr-CH" sz="2400" dirty="0" err="1" smtClean="0"/>
              <a:t>Asylrecht</a:t>
            </a:r>
            <a:r>
              <a:rPr lang="fr-CH" sz="2400" dirty="0" smtClean="0"/>
              <a:t> der </a:t>
            </a:r>
            <a:r>
              <a:rPr lang="fr-CH" sz="2400" dirty="0" err="1" smtClean="0"/>
              <a:t>Staaten</a:t>
            </a:r>
            <a:r>
              <a:rPr lang="fr-CH" sz="2400" dirty="0" smtClean="0"/>
              <a:t>, welches die </a:t>
            </a:r>
            <a:r>
              <a:rPr lang="fr-CH" sz="2400" dirty="0" err="1" smtClean="0"/>
              <a:t>Aufnahme</a:t>
            </a:r>
            <a:r>
              <a:rPr lang="fr-CH" sz="2400" dirty="0" smtClean="0"/>
              <a:t> </a:t>
            </a:r>
            <a:r>
              <a:rPr lang="fr-CH" sz="2400" dirty="0" err="1" smtClean="0"/>
              <a:t>und</a:t>
            </a:r>
            <a:r>
              <a:rPr lang="fr-CH" sz="2400" dirty="0" smtClean="0"/>
              <a:t> die </a:t>
            </a:r>
            <a:r>
              <a:rPr lang="fr-CH" sz="2400" dirty="0" err="1" smtClean="0"/>
              <a:t>Aufenthaltsbewilligungen</a:t>
            </a:r>
            <a:r>
              <a:rPr lang="fr-CH" sz="2400" dirty="0" smtClean="0"/>
              <a:t> der  </a:t>
            </a:r>
            <a:r>
              <a:rPr lang="fr-CH" sz="2400" dirty="0" err="1" smtClean="0"/>
              <a:t>Asylsuchenden</a:t>
            </a:r>
            <a:r>
              <a:rPr lang="fr-CH" sz="2400" dirty="0" smtClean="0"/>
              <a:t> </a:t>
            </a:r>
            <a:r>
              <a:rPr lang="fr-CH" sz="2400" dirty="0" err="1" smtClean="0"/>
              <a:t>auf</a:t>
            </a:r>
            <a:r>
              <a:rPr lang="fr-CH" sz="2400" dirty="0" smtClean="0"/>
              <a:t> </a:t>
            </a:r>
            <a:r>
              <a:rPr lang="fr-CH" sz="2400" dirty="0" err="1" smtClean="0"/>
              <a:t>dem</a:t>
            </a:r>
            <a:r>
              <a:rPr lang="fr-CH" sz="2400" dirty="0" smtClean="0"/>
              <a:t> </a:t>
            </a:r>
            <a:r>
              <a:rPr lang="fr-CH" sz="2400" dirty="0" err="1" smtClean="0"/>
              <a:t>Staatsgebiet</a:t>
            </a:r>
            <a:r>
              <a:rPr lang="fr-CH" sz="2400" dirty="0" smtClean="0"/>
              <a:t> </a:t>
            </a:r>
            <a:r>
              <a:rPr lang="fr-CH" sz="2400" dirty="0" err="1" smtClean="0"/>
              <a:t>regelt</a:t>
            </a:r>
            <a:r>
              <a:rPr lang="fr-CH" sz="2400" dirty="0" smtClean="0"/>
              <a:t>. </a:t>
            </a:r>
          </a:p>
          <a:p>
            <a:pPr>
              <a:lnSpc>
                <a:spcPct val="100000"/>
              </a:lnSpc>
            </a:pPr>
            <a:endParaRPr lang="fr-CH" sz="2400" dirty="0" smtClean="0"/>
          </a:p>
          <a:p>
            <a:pPr>
              <a:lnSpc>
                <a:spcPct val="100000"/>
              </a:lnSpc>
            </a:pPr>
            <a:r>
              <a:rPr lang="fr-CH" sz="2400" b="1" dirty="0" smtClean="0"/>
              <a:t>Die </a:t>
            </a:r>
            <a:r>
              <a:rPr lang="fr-CH" sz="2400" b="1" dirty="0" err="1" smtClean="0"/>
              <a:t>Staaten</a:t>
            </a:r>
            <a:r>
              <a:rPr lang="fr-CH" sz="2400" b="1" dirty="0" smtClean="0"/>
              <a:t> </a:t>
            </a:r>
            <a:r>
              <a:rPr lang="fr-CH" sz="2400" b="1" dirty="0" err="1" smtClean="0"/>
              <a:t>haben</a:t>
            </a:r>
            <a:r>
              <a:rPr lang="fr-CH" sz="2400" b="1" dirty="0" smtClean="0"/>
              <a:t> die </a:t>
            </a:r>
            <a:r>
              <a:rPr lang="fr-CH" sz="2400" b="1" dirty="0" err="1" smtClean="0"/>
              <a:t>Verantwortung</a:t>
            </a:r>
            <a:r>
              <a:rPr lang="fr-CH" sz="2400" b="1" dirty="0" smtClean="0"/>
              <a:t> </a:t>
            </a:r>
            <a:r>
              <a:rPr lang="fr-CH" sz="2400" b="1" dirty="0" err="1" smtClean="0"/>
              <a:t>und</a:t>
            </a:r>
            <a:r>
              <a:rPr lang="fr-CH" sz="2400" b="1" dirty="0" smtClean="0"/>
              <a:t> die </a:t>
            </a:r>
            <a:r>
              <a:rPr lang="fr-CH" sz="2400" b="1" dirty="0" err="1" smtClean="0"/>
              <a:t>Pflicht</a:t>
            </a:r>
            <a:r>
              <a:rPr lang="fr-CH" sz="2400" b="1" dirty="0" smtClean="0"/>
              <a:t>, </a:t>
            </a:r>
            <a:r>
              <a:rPr lang="fr-CH" sz="2400" b="1" dirty="0" err="1" smtClean="0"/>
              <a:t>flüchtende</a:t>
            </a:r>
            <a:r>
              <a:rPr lang="fr-CH" sz="2400" b="1" dirty="0" smtClean="0"/>
              <a:t> </a:t>
            </a:r>
            <a:r>
              <a:rPr lang="fr-CH" sz="2400" b="1" dirty="0" err="1" smtClean="0"/>
              <a:t>Menschen</a:t>
            </a:r>
            <a:r>
              <a:rPr lang="fr-CH" sz="2400" b="1" dirty="0" smtClean="0"/>
              <a:t> </a:t>
            </a:r>
            <a:r>
              <a:rPr lang="fr-CH" sz="2400" b="1" dirty="0" err="1" smtClean="0"/>
              <a:t>zu</a:t>
            </a:r>
            <a:r>
              <a:rPr lang="fr-CH" sz="2400" b="1" dirty="0" smtClean="0"/>
              <a:t> </a:t>
            </a:r>
            <a:r>
              <a:rPr lang="fr-CH" sz="2400" b="1" dirty="0" err="1" smtClean="0"/>
              <a:t>schützen</a:t>
            </a:r>
            <a:r>
              <a:rPr lang="fr-CH" sz="2400" b="1" dirty="0" smtClean="0"/>
              <a:t> </a:t>
            </a:r>
            <a:r>
              <a:rPr lang="fr-CH" sz="2400" b="1" dirty="0" err="1" smtClean="0"/>
              <a:t>und</a:t>
            </a:r>
            <a:r>
              <a:rPr lang="fr-CH" sz="2400" b="1" dirty="0" smtClean="0"/>
              <a:t> </a:t>
            </a:r>
            <a:r>
              <a:rPr lang="fr-CH" sz="2400" b="1" dirty="0" err="1" smtClean="0"/>
              <a:t>ihre</a:t>
            </a:r>
            <a:r>
              <a:rPr lang="fr-CH" sz="2400" b="1" dirty="0" smtClean="0"/>
              <a:t> </a:t>
            </a:r>
            <a:r>
              <a:rPr lang="fr-CH" sz="2400" b="1" dirty="0" err="1" smtClean="0"/>
              <a:t>Rechte</a:t>
            </a:r>
            <a:r>
              <a:rPr lang="fr-CH" sz="2400" b="1" dirty="0" smtClean="0"/>
              <a:t> </a:t>
            </a:r>
            <a:r>
              <a:rPr lang="fr-CH" sz="2400" b="1" dirty="0" err="1" smtClean="0"/>
              <a:t>zu</a:t>
            </a:r>
            <a:r>
              <a:rPr lang="fr-CH" sz="2400" b="1" dirty="0" smtClean="0"/>
              <a:t> </a:t>
            </a:r>
            <a:r>
              <a:rPr lang="fr-CH" sz="2400" b="1" dirty="0" err="1" smtClean="0"/>
              <a:t>achten</a:t>
            </a:r>
            <a:r>
              <a:rPr lang="fr-CH" sz="2400" b="1" dirty="0" smtClean="0"/>
              <a:t>. </a:t>
            </a:r>
            <a:endParaRPr lang="fr-CH" sz="2400" dirty="0"/>
          </a:p>
          <a:p>
            <a:pPr algn="just">
              <a:lnSpc>
                <a:spcPct val="100000"/>
              </a:lnSpc>
            </a:pPr>
            <a:endParaRPr lang="de-CH" sz="2400" dirty="0"/>
          </a:p>
        </p:txBody>
      </p:sp>
      <p:sp>
        <p:nvSpPr>
          <p:cNvPr id="5" name="Espace réservé de la date 4"/>
          <p:cNvSpPr>
            <a:spLocks noGrp="1"/>
          </p:cNvSpPr>
          <p:nvPr>
            <p:ph type="dt" sz="half" idx="10"/>
          </p:nvPr>
        </p:nvSpPr>
        <p:spPr/>
        <p:txBody>
          <a:bodyPr/>
          <a:lstStyle/>
          <a:p>
            <a:fld id="{56C24E8F-7538-4F65-948E-1E825CFAFF64}" type="datetime4">
              <a:rPr lang="de-CH" smtClean="0"/>
              <a:pPr/>
              <a:t>25. Juli 2017</a:t>
            </a:fld>
            <a:r>
              <a:rPr lang="de-CH" smtClean="0"/>
              <a:t> | Folie </a:t>
            </a:r>
            <a:fld id="{812AB564-E46B-4ED3-857C-9532289BBB64}" type="slidenum">
              <a:rPr lang="de-CH" smtClean="0"/>
              <a:pPr/>
              <a:t>18</a:t>
            </a:fld>
            <a:endParaRPr lang="de-CH"/>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962" y="2010218"/>
            <a:ext cx="2376264" cy="4176464"/>
          </a:xfrm>
          <a:prstGeom prst="rect">
            <a:avLst/>
          </a:prstGeom>
        </p:spPr>
      </p:pic>
    </p:spTree>
    <p:extLst>
      <p:ext uri="{BB962C8B-B14F-4D97-AF65-F5344CB8AC3E}">
        <p14:creationId xmlns:p14="http://schemas.microsoft.com/office/powerpoint/2010/main" val="208524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1071531" y="1688112"/>
            <a:ext cx="6956853" cy="440518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eaLnBrk="1" hangingPunct="1">
              <a:buClrTx/>
              <a:buSzTx/>
              <a:buFontTx/>
              <a:buNone/>
            </a:pPr>
            <a:endParaRPr lang="de-CH" sz="1500" dirty="0">
              <a:solidFill>
                <a:srgbClr val="FFFFFF"/>
              </a:solidFill>
            </a:endParaRPr>
          </a:p>
        </p:txBody>
      </p:sp>
      <p:sp>
        <p:nvSpPr>
          <p:cNvPr id="10" name="Ellipse 9"/>
          <p:cNvSpPr/>
          <p:nvPr/>
        </p:nvSpPr>
        <p:spPr>
          <a:xfrm>
            <a:off x="1893253" y="2409564"/>
            <a:ext cx="5331942" cy="281875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eaLnBrk="1" hangingPunct="1">
              <a:buClrTx/>
              <a:buSzTx/>
              <a:buFontTx/>
              <a:buNone/>
            </a:pPr>
            <a:endParaRPr lang="de-CH" sz="1500" dirty="0">
              <a:solidFill>
                <a:srgbClr val="FFFFFF"/>
              </a:solidFill>
            </a:endParaRPr>
          </a:p>
        </p:txBody>
      </p:sp>
      <p:sp>
        <p:nvSpPr>
          <p:cNvPr id="11" name="Ellipse 10"/>
          <p:cNvSpPr/>
          <p:nvPr/>
        </p:nvSpPr>
        <p:spPr>
          <a:xfrm>
            <a:off x="2771800" y="3066619"/>
            <a:ext cx="3771901" cy="1802541"/>
          </a:xfrm>
          <a:prstGeom prst="ellipse">
            <a:avLst/>
          </a:prstGeom>
          <a:solidFill>
            <a:srgbClr val="2BF5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eaLnBrk="1" hangingPunct="1">
              <a:buClrTx/>
              <a:buSzTx/>
              <a:buFontTx/>
              <a:buNone/>
            </a:pPr>
            <a:endParaRPr lang="de-CH" sz="1500" dirty="0">
              <a:solidFill>
                <a:srgbClr val="FFFFFF"/>
              </a:solidFill>
            </a:endParaRPr>
          </a:p>
        </p:txBody>
      </p:sp>
      <p:sp>
        <p:nvSpPr>
          <p:cNvPr id="12" name="Ellipse 11"/>
          <p:cNvSpPr/>
          <p:nvPr/>
        </p:nvSpPr>
        <p:spPr>
          <a:xfrm>
            <a:off x="3786469" y="3770225"/>
            <a:ext cx="1649627" cy="8649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400" eaLnBrk="1" hangingPunct="1">
              <a:buClrTx/>
              <a:buSzTx/>
              <a:buFontTx/>
              <a:buNone/>
            </a:pPr>
            <a:r>
              <a:rPr lang="fr-CH" sz="1500" dirty="0" err="1" smtClean="0">
                <a:solidFill>
                  <a:srgbClr val="000000"/>
                </a:solidFill>
                <a:latin typeface="Amnesty Trade Gothic Cn" panose="020B0506040303020004" pitchFamily="34" charset="0"/>
              </a:rPr>
              <a:t>Ich</a:t>
            </a:r>
            <a:r>
              <a:rPr lang="fr-CH" sz="1500" dirty="0" smtClean="0">
                <a:solidFill>
                  <a:srgbClr val="000000"/>
                </a:solidFill>
                <a:latin typeface="Amnesty Trade Gothic Cn" panose="020B0506040303020004" pitchFamily="34" charset="0"/>
              </a:rPr>
              <a:t>, Du, </a:t>
            </a:r>
            <a:r>
              <a:rPr lang="fr-CH" sz="1500" dirty="0" err="1" smtClean="0">
                <a:solidFill>
                  <a:srgbClr val="000000"/>
                </a:solidFill>
                <a:latin typeface="Amnesty Trade Gothic Cn" panose="020B0506040303020004" pitchFamily="34" charset="0"/>
              </a:rPr>
              <a:t>Wir</a:t>
            </a:r>
            <a:r>
              <a:rPr lang="fr-CH" sz="1500" dirty="0" smtClean="0">
                <a:solidFill>
                  <a:srgbClr val="000000"/>
                </a:solidFill>
                <a:latin typeface="Amnesty Trade Gothic Cn" panose="020B0506040303020004" pitchFamily="34" charset="0"/>
              </a:rPr>
              <a:t>, </a:t>
            </a:r>
            <a:r>
              <a:rPr lang="fr-CH" sz="1500" dirty="0" err="1" smtClean="0">
                <a:solidFill>
                  <a:srgbClr val="000000"/>
                </a:solidFill>
                <a:latin typeface="Amnesty Trade Gothic Cn" panose="020B0506040303020004" pitchFamily="34" charset="0"/>
              </a:rPr>
              <a:t>Alle</a:t>
            </a:r>
            <a:endParaRPr lang="de-CH" sz="1500" dirty="0">
              <a:solidFill>
                <a:srgbClr val="000000"/>
              </a:solidFill>
              <a:latin typeface="Amnesty Trade Gothic Cn" panose="020B0506040303020004" pitchFamily="34" charset="0"/>
            </a:endParaRPr>
          </a:p>
        </p:txBody>
      </p:sp>
      <p:sp>
        <p:nvSpPr>
          <p:cNvPr id="13" name="ZoneTexte 12"/>
          <p:cNvSpPr txBox="1"/>
          <p:nvPr/>
        </p:nvSpPr>
        <p:spPr>
          <a:xfrm>
            <a:off x="3384436" y="3285476"/>
            <a:ext cx="2483708" cy="553998"/>
          </a:xfrm>
          <a:prstGeom prst="rect">
            <a:avLst/>
          </a:prstGeom>
          <a:noFill/>
        </p:spPr>
        <p:txBody>
          <a:bodyPr wrap="square" rtlCol="0">
            <a:spAutoFit/>
          </a:bodyPr>
          <a:lstStyle/>
          <a:p>
            <a:pPr algn="ctr" defTabSz="914400" eaLnBrk="1" hangingPunct="1">
              <a:buClrTx/>
              <a:buSzTx/>
              <a:buFontTx/>
              <a:buNone/>
            </a:pPr>
            <a:r>
              <a:rPr lang="de-CH" sz="1500" dirty="0" smtClean="0">
                <a:solidFill>
                  <a:srgbClr val="000000"/>
                </a:solidFill>
                <a:latin typeface="Amnesty Trade Gothic Cn" panose="020B0506040303020004" pitchFamily="34" charset="0"/>
                <a:ea typeface="+mn-ea"/>
              </a:rPr>
              <a:t>Nationale Schutzmechanismen</a:t>
            </a:r>
            <a:endParaRPr lang="de-CH" sz="1500" dirty="0">
              <a:solidFill>
                <a:srgbClr val="000000"/>
              </a:solidFill>
              <a:latin typeface="Amnesty Trade Gothic Cn" panose="020B0506040303020004" pitchFamily="34" charset="0"/>
              <a:ea typeface="+mn-ea"/>
            </a:endParaRPr>
          </a:p>
          <a:p>
            <a:pPr defTabSz="914400" eaLnBrk="1" hangingPunct="1">
              <a:buClrTx/>
              <a:buSzTx/>
              <a:buFontTx/>
              <a:buNone/>
            </a:pPr>
            <a:endParaRPr lang="de-CH" sz="1500" dirty="0">
              <a:solidFill>
                <a:srgbClr val="000000"/>
              </a:solidFill>
              <a:ea typeface="+mn-ea"/>
            </a:endParaRPr>
          </a:p>
        </p:txBody>
      </p:sp>
      <p:sp>
        <p:nvSpPr>
          <p:cNvPr id="14" name="ZoneTexte 13"/>
          <p:cNvSpPr txBox="1"/>
          <p:nvPr/>
        </p:nvSpPr>
        <p:spPr>
          <a:xfrm>
            <a:off x="3384436" y="2654817"/>
            <a:ext cx="2562330" cy="553998"/>
          </a:xfrm>
          <a:prstGeom prst="rect">
            <a:avLst/>
          </a:prstGeom>
          <a:noFill/>
        </p:spPr>
        <p:txBody>
          <a:bodyPr wrap="square" rtlCol="0">
            <a:spAutoFit/>
          </a:bodyPr>
          <a:lstStyle/>
          <a:p>
            <a:pPr defTabSz="914400" eaLnBrk="1" hangingPunct="1">
              <a:buClrTx/>
              <a:buSzTx/>
              <a:buFontTx/>
              <a:buNone/>
            </a:pPr>
            <a:r>
              <a:rPr lang="de-CH" sz="1500" dirty="0" smtClean="0">
                <a:solidFill>
                  <a:srgbClr val="000000"/>
                </a:solidFill>
                <a:latin typeface="Amnesty Trade Gothic Cn" panose="020B0506040303020004" pitchFamily="34" charset="0"/>
                <a:ea typeface="+mn-ea"/>
              </a:rPr>
              <a:t>Regionale Schutzmechanismen</a:t>
            </a:r>
            <a:endParaRPr lang="de-CH" sz="1500" dirty="0">
              <a:solidFill>
                <a:srgbClr val="000000"/>
              </a:solidFill>
              <a:latin typeface="Amnesty Trade Gothic Cn" panose="020B0506040303020004" pitchFamily="34" charset="0"/>
              <a:ea typeface="+mn-ea"/>
            </a:endParaRPr>
          </a:p>
          <a:p>
            <a:pPr defTabSz="914400" eaLnBrk="1" hangingPunct="1">
              <a:buClrTx/>
              <a:buSzTx/>
              <a:buFontTx/>
              <a:buNone/>
            </a:pPr>
            <a:endParaRPr lang="de-CH" sz="1500" dirty="0">
              <a:solidFill>
                <a:srgbClr val="000000"/>
              </a:solidFill>
              <a:ea typeface="+mn-ea"/>
            </a:endParaRPr>
          </a:p>
        </p:txBody>
      </p:sp>
      <p:sp>
        <p:nvSpPr>
          <p:cNvPr id="15" name="ZoneTexte 14"/>
          <p:cNvSpPr txBox="1"/>
          <p:nvPr/>
        </p:nvSpPr>
        <p:spPr>
          <a:xfrm>
            <a:off x="3276834" y="1990853"/>
            <a:ext cx="2934730" cy="553998"/>
          </a:xfrm>
          <a:prstGeom prst="rect">
            <a:avLst/>
          </a:prstGeom>
          <a:noFill/>
        </p:spPr>
        <p:txBody>
          <a:bodyPr wrap="square" rtlCol="0">
            <a:spAutoFit/>
          </a:bodyPr>
          <a:lstStyle/>
          <a:p>
            <a:pPr defTabSz="914400" eaLnBrk="1" hangingPunct="1">
              <a:buClrTx/>
              <a:buSzTx/>
              <a:buFontTx/>
              <a:buNone/>
            </a:pPr>
            <a:r>
              <a:rPr lang="de-CH" sz="1500" dirty="0" smtClean="0">
                <a:solidFill>
                  <a:srgbClr val="000000"/>
                </a:solidFill>
                <a:latin typeface="Amnesty Trade Gothic Cn" panose="020B0506040303020004" pitchFamily="34" charset="0"/>
                <a:ea typeface="+mn-ea"/>
              </a:rPr>
              <a:t>Internationale Schutzmechanismen</a:t>
            </a:r>
            <a:endParaRPr lang="de-CH" sz="1500" dirty="0">
              <a:solidFill>
                <a:srgbClr val="000000"/>
              </a:solidFill>
              <a:latin typeface="Amnesty Trade Gothic Cn" panose="020B0506040303020004" pitchFamily="34" charset="0"/>
              <a:ea typeface="+mn-ea"/>
            </a:endParaRPr>
          </a:p>
          <a:p>
            <a:pPr defTabSz="914400" eaLnBrk="1" hangingPunct="1">
              <a:buClrTx/>
              <a:buSzTx/>
              <a:buFontTx/>
              <a:buNone/>
            </a:pPr>
            <a:endParaRPr lang="de-CH" sz="1500" dirty="0">
              <a:solidFill>
                <a:srgbClr val="FFFFFF"/>
              </a:solidFill>
              <a:latin typeface="Amnesty Trade Gothic Cn" panose="020B0506040303020004" pitchFamily="34" charset="0"/>
              <a:ea typeface="+mn-ea"/>
            </a:endParaRPr>
          </a:p>
        </p:txBody>
      </p:sp>
      <p:sp>
        <p:nvSpPr>
          <p:cNvPr id="16" name="Rectangle 2"/>
          <p:cNvSpPr>
            <a:spLocks noGrp="1" noChangeArrowheads="1"/>
          </p:cNvSpPr>
          <p:nvPr>
            <p:ph type="title"/>
          </p:nvPr>
        </p:nvSpPr>
        <p:spPr>
          <a:xfrm>
            <a:off x="539552" y="253056"/>
            <a:ext cx="8229600" cy="1143000"/>
          </a:xfrm>
        </p:spPr>
        <p:txBody>
          <a:bodyPr/>
          <a:lstStyle/>
          <a:p>
            <a:r>
              <a:rPr lang="fr-CH" dirty="0" err="1" smtClean="0"/>
              <a:t>Schutzsystem</a:t>
            </a:r>
            <a:r>
              <a:rPr lang="fr-CH" dirty="0" smtClean="0"/>
              <a:t> der </a:t>
            </a:r>
            <a:r>
              <a:rPr lang="fr-CH" dirty="0" err="1" smtClean="0"/>
              <a:t>Menschenrechte</a:t>
            </a:r>
            <a:endParaRPr lang="fr-CH" dirty="0"/>
          </a:p>
        </p:txBody>
      </p:sp>
    </p:spTree>
    <p:extLst>
      <p:ext uri="{BB962C8B-B14F-4D97-AF65-F5344CB8AC3E}">
        <p14:creationId xmlns:p14="http://schemas.microsoft.com/office/powerpoint/2010/main" val="568747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6C24E8F-7538-4F65-948E-1E825CFAFF64}" type="datetime4">
              <a:rPr lang="de-CH" smtClean="0"/>
              <a:pPr/>
              <a:t>25. Juli 2017</a:t>
            </a:fld>
            <a:r>
              <a:rPr lang="de-CH" smtClean="0"/>
              <a:t> | Folie </a:t>
            </a:r>
            <a:fld id="{9B26C301-F588-4569-B7F8-F3807FA93386}" type="slidenum">
              <a:rPr lang="de-CH" smtClean="0"/>
              <a:pPr/>
              <a:t>2</a:t>
            </a:fld>
            <a:endParaRPr lang="de-CH"/>
          </a:p>
        </p:txBody>
      </p:sp>
      <p:sp>
        <p:nvSpPr>
          <p:cNvPr id="5" name="ZoneTexte 4"/>
          <p:cNvSpPr txBox="1"/>
          <p:nvPr/>
        </p:nvSpPr>
        <p:spPr>
          <a:xfrm>
            <a:off x="3635896" y="2708920"/>
            <a:ext cx="1883914" cy="923330"/>
          </a:xfrm>
          <a:prstGeom prst="rect">
            <a:avLst/>
          </a:prstGeom>
          <a:noFill/>
        </p:spPr>
        <p:txBody>
          <a:bodyPr wrap="none" rtlCol="0">
            <a:spAutoFit/>
          </a:bodyPr>
          <a:lstStyle/>
          <a:p>
            <a:r>
              <a:rPr lang="fr-CH" sz="5400" b="1" dirty="0" smtClean="0"/>
              <a:t>Teil 1</a:t>
            </a:r>
            <a:endParaRPr lang="de-CH" sz="5400" b="1" dirty="0"/>
          </a:p>
        </p:txBody>
      </p:sp>
    </p:spTree>
    <p:extLst>
      <p:ext uri="{BB962C8B-B14F-4D97-AF65-F5344CB8AC3E}">
        <p14:creationId xmlns:p14="http://schemas.microsoft.com/office/powerpoint/2010/main" val="3709751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GLOBALE KAMPAGNE </a:t>
            </a:r>
            <a:r>
              <a:rPr lang="fr-CH" dirty="0" smtClean="0"/>
              <a:t>«I WELCOME» </a:t>
            </a:r>
            <a:endParaRPr lang="de-CH" dirty="0"/>
          </a:p>
        </p:txBody>
      </p:sp>
      <p:sp>
        <p:nvSpPr>
          <p:cNvPr id="3" name="Espace réservé du contenu 2"/>
          <p:cNvSpPr>
            <a:spLocks noGrp="1"/>
          </p:cNvSpPr>
          <p:nvPr>
            <p:ph idx="1"/>
          </p:nvPr>
        </p:nvSpPr>
        <p:spPr>
          <a:xfrm>
            <a:off x="466725" y="1628484"/>
            <a:ext cx="8231188" cy="4195763"/>
          </a:xfrm>
        </p:spPr>
        <p:txBody>
          <a:bodyPr/>
          <a:lstStyle/>
          <a:p>
            <a:pPr marL="457200" lvl="1" indent="0">
              <a:buNone/>
            </a:pPr>
            <a:endParaRPr lang="de-CH" sz="2200" dirty="0" smtClean="0"/>
          </a:p>
          <a:p>
            <a:pPr marL="0" lvl="0" indent="0">
              <a:buNone/>
            </a:pPr>
            <a:endParaRPr lang="de-CH" sz="2200" dirty="0" smtClean="0"/>
          </a:p>
          <a:p>
            <a:pPr lvl="0"/>
            <a:endParaRPr lang="de-CH" sz="2200" dirty="0"/>
          </a:p>
          <a:p>
            <a:pPr>
              <a:spcBef>
                <a:spcPts val="1200"/>
              </a:spcBef>
            </a:pPr>
            <a:endParaRPr lang="fr-CH" dirty="0" smtClean="0"/>
          </a:p>
        </p:txBody>
      </p:sp>
      <p:sp>
        <p:nvSpPr>
          <p:cNvPr id="6" name="Textfeld 5"/>
          <p:cNvSpPr txBox="1"/>
          <p:nvPr/>
        </p:nvSpPr>
        <p:spPr>
          <a:xfrm>
            <a:off x="714383" y="2002890"/>
            <a:ext cx="6163195" cy="430887"/>
          </a:xfrm>
          <a:prstGeom prst="rect">
            <a:avLst/>
          </a:prstGeom>
          <a:noFill/>
        </p:spPr>
        <p:txBody>
          <a:bodyPr wrap="square" rtlCol="0">
            <a:spAutoFit/>
          </a:bodyPr>
          <a:lstStyle/>
          <a:p>
            <a:endParaRPr lang="de-CH" sz="2200" dirty="0" smtClean="0"/>
          </a:p>
        </p:txBody>
      </p:sp>
      <p:sp>
        <p:nvSpPr>
          <p:cNvPr id="4" name="Rectangle 3"/>
          <p:cNvSpPr/>
          <p:nvPr/>
        </p:nvSpPr>
        <p:spPr>
          <a:xfrm>
            <a:off x="539552" y="5301209"/>
            <a:ext cx="8496944" cy="923330"/>
          </a:xfrm>
          <a:prstGeom prst="rect">
            <a:avLst/>
          </a:prstGeom>
          <a:solidFill>
            <a:schemeClr val="bg1"/>
          </a:solidFill>
        </p:spPr>
        <p:txBody>
          <a:bodyPr wrap="square">
            <a:spAutoFit/>
          </a:bodyPr>
          <a:lstStyle/>
          <a:p>
            <a:pPr marL="0" lvl="0" indent="0">
              <a:lnSpc>
                <a:spcPct val="100000"/>
              </a:lnSpc>
              <a:buNone/>
            </a:pPr>
            <a:r>
              <a:rPr lang="de-DE" sz="1800" b="1" dirty="0" smtClean="0"/>
              <a:t>Die </a:t>
            </a:r>
            <a:r>
              <a:rPr lang="de-DE" sz="1800" b="1" dirty="0"/>
              <a:t>globale Kampagne I WELCOME dauert bis Ende 2018. Amnesty fordert nachhaltige </a:t>
            </a:r>
            <a:r>
              <a:rPr lang="de-DE" sz="1800" b="1" dirty="0" err="1"/>
              <a:t>Massnahmen</a:t>
            </a:r>
            <a:r>
              <a:rPr lang="de-DE" sz="1800" b="1" dirty="0"/>
              <a:t> und eine bessere Aufteilung der Verantwortung unter den Staaten für die Aufnahme und den Schutz der Flüchtlinge</a:t>
            </a:r>
            <a:r>
              <a:rPr lang="de-DE" sz="1800" b="1" dirty="0" smtClean="0"/>
              <a:t>.</a:t>
            </a:r>
            <a:endParaRPr lang="fr-CH" sz="1800" b="1" dirty="0" smtClean="0"/>
          </a:p>
        </p:txBody>
      </p:sp>
      <p:pic>
        <p:nvPicPr>
          <p:cNvPr id="9" name="Grafik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525" y="1807595"/>
            <a:ext cx="9144000" cy="3426691"/>
          </a:xfrm>
          <a:prstGeom prst="rect">
            <a:avLst/>
          </a:prstGeom>
        </p:spPr>
      </p:pic>
    </p:spTree>
    <p:extLst>
      <p:ext uri="{BB962C8B-B14F-4D97-AF65-F5344CB8AC3E}">
        <p14:creationId xmlns:p14="http://schemas.microsoft.com/office/powerpoint/2010/main" val="23809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6C24E8F-7538-4F65-948E-1E825CFAFF64}" type="datetime4">
              <a:rPr lang="de-CH">
                <a:solidFill>
                  <a:srgbClr val="000000"/>
                </a:solidFill>
              </a:rPr>
              <a:pPr/>
              <a:t>25. Juli 2017</a:t>
            </a:fld>
            <a:r>
              <a:rPr lang="de-CH">
                <a:solidFill>
                  <a:srgbClr val="000000"/>
                </a:solidFill>
              </a:rPr>
              <a:t> | Folie </a:t>
            </a:r>
            <a:fld id="{31F605A8-AC50-489D-A2BE-4A7001ABEF59}" type="slidenum">
              <a:rPr lang="de-CH">
                <a:solidFill>
                  <a:srgbClr val="000000"/>
                </a:solidFill>
              </a:rPr>
              <a:pPr/>
              <a:t>21</a:t>
            </a:fld>
            <a:endParaRPr lang="de-CH">
              <a:solidFill>
                <a:srgbClr val="000000"/>
              </a:solidFill>
            </a:endParaRPr>
          </a:p>
        </p:txBody>
      </p:sp>
      <p:sp>
        <p:nvSpPr>
          <p:cNvPr id="4098" name="Rectangle 2"/>
          <p:cNvSpPr>
            <a:spLocks noGrp="1" noChangeArrowheads="1"/>
          </p:cNvSpPr>
          <p:nvPr>
            <p:ph type="title"/>
          </p:nvPr>
        </p:nvSpPr>
        <p:spPr/>
        <p:txBody>
          <a:bodyPr anchor="b"/>
          <a:lstStyle/>
          <a:p>
            <a:r>
              <a:rPr lang="de-CH" sz="4500" dirty="0"/>
              <a:t>AMNESTY YOUTH</a:t>
            </a:r>
          </a:p>
        </p:txBody>
      </p:sp>
      <p:sp>
        <p:nvSpPr>
          <p:cNvPr id="4099" name="Rectangle 3"/>
          <p:cNvSpPr>
            <a:spLocks noGrp="1" noChangeArrowheads="1"/>
          </p:cNvSpPr>
          <p:nvPr>
            <p:ph type="body" idx="1"/>
          </p:nvPr>
        </p:nvSpPr>
        <p:spPr>
          <a:xfrm>
            <a:off x="466725" y="2128828"/>
            <a:ext cx="7198519" cy="3606701"/>
          </a:xfrm>
        </p:spPr>
        <p:txBody>
          <a:bodyPr/>
          <a:lstStyle/>
          <a:p>
            <a:endParaRPr lang="fr-CH" dirty="0" smtClean="0"/>
          </a:p>
          <a:p>
            <a:pPr marL="0" indent="0">
              <a:buNone/>
            </a:pPr>
            <a:r>
              <a:rPr lang="fr-CH" b="1" dirty="0"/>
              <a:t>AMNESTY </a:t>
            </a:r>
            <a:r>
              <a:rPr lang="fr-CH" b="1" dirty="0" smtClean="0"/>
              <a:t>YOUTH </a:t>
            </a:r>
            <a:r>
              <a:rPr lang="fr-CH" b="1" dirty="0" err="1" smtClean="0"/>
              <a:t>beitreten</a:t>
            </a:r>
            <a:r>
              <a:rPr lang="fr-CH" b="1" dirty="0" smtClean="0"/>
              <a:t> </a:t>
            </a:r>
            <a:r>
              <a:rPr lang="fr-CH" b="1" dirty="0" err="1" smtClean="0"/>
              <a:t>heisst</a:t>
            </a:r>
            <a:r>
              <a:rPr lang="fr-CH" b="1" dirty="0" smtClean="0"/>
              <a:t>…</a:t>
            </a:r>
          </a:p>
          <a:p>
            <a:pPr marL="0" indent="0">
              <a:buNone/>
            </a:pPr>
            <a:r>
              <a:rPr lang="fr-CH" dirty="0" smtClean="0"/>
              <a:t>… die </a:t>
            </a:r>
            <a:r>
              <a:rPr lang="fr-CH" dirty="0" err="1"/>
              <a:t>Welt</a:t>
            </a:r>
            <a:r>
              <a:rPr lang="fr-CH" dirty="0"/>
              <a:t> </a:t>
            </a:r>
            <a:r>
              <a:rPr lang="fr-CH" dirty="0" err="1" smtClean="0"/>
              <a:t>verändern</a:t>
            </a:r>
            <a:r>
              <a:rPr lang="fr-CH" dirty="0" smtClean="0"/>
              <a:t>!</a:t>
            </a:r>
            <a:endParaRPr lang="fr-CH" dirty="0"/>
          </a:p>
          <a:p>
            <a:pPr marL="0" indent="0">
              <a:buNone/>
            </a:pPr>
            <a:r>
              <a:rPr lang="fr-CH" dirty="0" smtClean="0"/>
              <a:t>… von </a:t>
            </a:r>
            <a:r>
              <a:rPr lang="fr-CH" dirty="0" err="1" smtClean="0"/>
              <a:t>Zuhause</a:t>
            </a:r>
            <a:r>
              <a:rPr lang="fr-CH" dirty="0" smtClean="0"/>
              <a:t> </a:t>
            </a:r>
            <a:r>
              <a:rPr lang="fr-CH" dirty="0" err="1" smtClean="0"/>
              <a:t>aus</a:t>
            </a:r>
            <a:r>
              <a:rPr lang="fr-CH" dirty="0" smtClean="0"/>
              <a:t> </a:t>
            </a:r>
            <a:r>
              <a:rPr lang="fr-CH" dirty="0" err="1" smtClean="0"/>
              <a:t>oder</a:t>
            </a:r>
            <a:r>
              <a:rPr lang="fr-CH" dirty="0" smtClean="0"/>
              <a:t> an </a:t>
            </a:r>
            <a:r>
              <a:rPr lang="fr-CH" dirty="0" err="1" smtClean="0"/>
              <a:t>einem</a:t>
            </a:r>
            <a:r>
              <a:rPr lang="fr-CH" dirty="0" smtClean="0"/>
              <a:t> </a:t>
            </a:r>
            <a:r>
              <a:rPr lang="fr-CH" dirty="0" err="1" smtClean="0"/>
              <a:t>nationalen</a:t>
            </a:r>
            <a:r>
              <a:rPr lang="fr-CH" dirty="0" smtClean="0"/>
              <a:t> </a:t>
            </a:r>
            <a:r>
              <a:rPr lang="fr-CH" dirty="0" err="1" smtClean="0"/>
              <a:t>Treffen</a:t>
            </a:r>
            <a:r>
              <a:rPr lang="fr-CH" dirty="0" smtClean="0"/>
              <a:t>.</a:t>
            </a:r>
          </a:p>
          <a:p>
            <a:pPr marL="0" indent="0">
              <a:buNone/>
            </a:pPr>
            <a:r>
              <a:rPr lang="fr-CH" dirty="0" smtClean="0"/>
              <a:t>… gratis und </a:t>
            </a:r>
            <a:r>
              <a:rPr lang="fr-CH" dirty="0" err="1" smtClean="0"/>
              <a:t>garantiert</a:t>
            </a:r>
            <a:r>
              <a:rPr lang="fr-CH" dirty="0" smtClean="0"/>
              <a:t> </a:t>
            </a:r>
            <a:r>
              <a:rPr lang="fr-CH" dirty="0" err="1" smtClean="0"/>
              <a:t>ohne</a:t>
            </a:r>
            <a:r>
              <a:rPr lang="fr-CH" dirty="0" smtClean="0"/>
              <a:t> Spam </a:t>
            </a:r>
            <a:r>
              <a:rPr lang="fr-CH" dirty="0" err="1" smtClean="0"/>
              <a:t>informiert</a:t>
            </a:r>
            <a:r>
              <a:rPr lang="fr-CH" dirty="0" smtClean="0"/>
              <a:t> </a:t>
            </a:r>
            <a:r>
              <a:rPr lang="fr-CH" dirty="0" err="1" smtClean="0"/>
              <a:t>bleiben</a:t>
            </a:r>
            <a:r>
              <a:rPr lang="fr-CH" dirty="0" smtClean="0"/>
              <a:t>.</a:t>
            </a:r>
          </a:p>
          <a:p>
            <a:pPr marL="0" indent="0">
              <a:buNone/>
            </a:pPr>
            <a:r>
              <a:rPr lang="fr-CH" dirty="0" smtClean="0"/>
              <a:t>… mit </a:t>
            </a:r>
            <a:r>
              <a:rPr lang="fr-CH" dirty="0" err="1" smtClean="0"/>
              <a:t>mehr</a:t>
            </a:r>
            <a:r>
              <a:rPr lang="fr-CH" dirty="0" smtClean="0"/>
              <a:t> </a:t>
            </a:r>
            <a:r>
              <a:rPr lang="fr-CH" dirty="0" err="1" smtClean="0"/>
              <a:t>als</a:t>
            </a:r>
            <a:r>
              <a:rPr lang="fr-CH" dirty="0" smtClean="0"/>
              <a:t> </a:t>
            </a:r>
            <a:r>
              <a:rPr lang="fr-CH" b="1" dirty="0" smtClean="0"/>
              <a:t>7’000</a:t>
            </a:r>
            <a:r>
              <a:rPr lang="fr-CH" dirty="0" smtClean="0"/>
              <a:t> </a:t>
            </a:r>
            <a:r>
              <a:rPr lang="fr-CH" dirty="0" err="1" smtClean="0"/>
              <a:t>Mitglieder</a:t>
            </a:r>
            <a:r>
              <a:rPr lang="fr-CH" dirty="0" smtClean="0"/>
              <a:t> </a:t>
            </a:r>
            <a:r>
              <a:rPr lang="fr-CH" dirty="0" err="1" smtClean="0"/>
              <a:t>unter</a:t>
            </a:r>
            <a:r>
              <a:rPr lang="fr-CH" dirty="0" smtClean="0"/>
              <a:t> 26 in der Schweiz!</a:t>
            </a:r>
          </a:p>
          <a:p>
            <a:pPr marL="0" indent="0">
              <a:buNone/>
            </a:pPr>
            <a:endParaRPr lang="fr-CH" dirty="0" smtClean="0"/>
          </a:p>
          <a:p>
            <a:pPr marL="0" indent="0">
              <a:buNone/>
            </a:pPr>
            <a:endParaRPr lang="fr-CH" sz="2400" b="1" dirty="0"/>
          </a:p>
          <a:p>
            <a:pPr marL="0" indent="0">
              <a:buNone/>
            </a:pPr>
            <a:r>
              <a:rPr lang="fr-CH" sz="1875" b="1" dirty="0" err="1"/>
              <a:t>Gemeinsam</a:t>
            </a:r>
            <a:r>
              <a:rPr lang="fr-CH" sz="1875" b="1" dirty="0"/>
              <a:t> </a:t>
            </a:r>
            <a:r>
              <a:rPr lang="fr-CH" sz="1875" b="1" dirty="0" err="1"/>
              <a:t>können</a:t>
            </a:r>
            <a:r>
              <a:rPr lang="fr-CH" sz="1875" b="1" dirty="0"/>
              <a:t> </a:t>
            </a:r>
            <a:r>
              <a:rPr lang="fr-CH" sz="1875" b="1" dirty="0" err="1"/>
              <a:t>wir</a:t>
            </a:r>
            <a:r>
              <a:rPr lang="fr-CH" sz="1875" b="1" dirty="0"/>
              <a:t> </a:t>
            </a:r>
            <a:r>
              <a:rPr lang="fr-CH" sz="1875" b="1" dirty="0" err="1"/>
              <a:t>etwas</a:t>
            </a:r>
            <a:r>
              <a:rPr lang="fr-CH" sz="1875" b="1" dirty="0"/>
              <a:t> </a:t>
            </a:r>
            <a:r>
              <a:rPr lang="fr-CH" sz="1875" b="1" dirty="0" err="1"/>
              <a:t>erreichen</a:t>
            </a:r>
            <a:r>
              <a:rPr lang="fr-CH" sz="1875" b="1" dirty="0"/>
              <a:t>!</a:t>
            </a:r>
          </a:p>
          <a:p>
            <a:pPr marL="0" indent="0">
              <a:buNone/>
            </a:pPr>
            <a:endParaRPr lang="fr-CH" dirty="0" smtClean="0"/>
          </a:p>
          <a:p>
            <a:pPr marL="0" indent="0">
              <a:buNone/>
            </a:pPr>
            <a:endParaRPr lang="fr-CH" dirty="0" smtClean="0"/>
          </a:p>
          <a:p>
            <a:pPr marL="0" indent="0">
              <a:buNone/>
            </a:pPr>
            <a:r>
              <a:rPr lang="fr-CH" sz="2400" b="1" dirty="0"/>
              <a:t>ANMELDUNG</a:t>
            </a:r>
            <a:r>
              <a:rPr lang="fr-CH" sz="2400" dirty="0"/>
              <a:t>: </a:t>
            </a:r>
            <a:r>
              <a:rPr lang="fr-CH" sz="2400" dirty="0">
                <a:hlinkClick r:id="rId3"/>
              </a:rPr>
              <a:t>amnestyyouth.ch</a:t>
            </a:r>
            <a:r>
              <a:rPr lang="fr-CH" sz="2400" dirty="0"/>
              <a:t> </a:t>
            </a:r>
          </a:p>
        </p:txBody>
      </p:sp>
      <p:pic>
        <p:nvPicPr>
          <p:cNvPr id="2" name="Grafik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79989" y="466725"/>
            <a:ext cx="2641691" cy="2641691"/>
          </a:xfrm>
          <a:prstGeom prst="rect">
            <a:avLst/>
          </a:prstGeom>
        </p:spPr>
      </p:pic>
      <p:sp>
        <p:nvSpPr>
          <p:cNvPr id="3" name="Textfeld 2"/>
          <p:cNvSpPr txBox="1"/>
          <p:nvPr/>
        </p:nvSpPr>
        <p:spPr>
          <a:xfrm>
            <a:off x="6387710" y="4848747"/>
            <a:ext cx="2170787" cy="323165"/>
          </a:xfrm>
          <a:prstGeom prst="rect">
            <a:avLst/>
          </a:prstGeom>
          <a:noFill/>
        </p:spPr>
        <p:txBody>
          <a:bodyPr wrap="none" rtlCol="0">
            <a:spAutoFit/>
          </a:bodyPr>
          <a:lstStyle/>
          <a:p>
            <a:r>
              <a:rPr lang="de-CH" sz="1500" dirty="0"/>
              <a:t>Folge uns auf </a:t>
            </a:r>
            <a:r>
              <a:rPr lang="de-CH" sz="1500" dirty="0" err="1"/>
              <a:t>Snapchat</a:t>
            </a:r>
            <a:endParaRPr lang="de-CH" sz="1500" dirty="0"/>
          </a:p>
        </p:txBody>
      </p:sp>
    </p:spTree>
    <p:extLst>
      <p:ext uri="{BB962C8B-B14F-4D97-AF65-F5344CB8AC3E}">
        <p14:creationId xmlns:p14="http://schemas.microsoft.com/office/powerpoint/2010/main" val="2844252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DANKE!</a:t>
            </a:r>
            <a:endParaRPr lang="de-CH" dirty="0"/>
          </a:p>
        </p:txBody>
      </p:sp>
      <p:pic>
        <p:nvPicPr>
          <p:cNvPr id="7" name="Image 6"/>
          <p:cNvPicPr>
            <a:picLocks noChangeAspect="1"/>
          </p:cNvPicPr>
          <p:nvPr/>
        </p:nvPicPr>
        <p:blipFill>
          <a:blip r:embed="rId2"/>
          <a:stretch>
            <a:fillRect/>
          </a:stretch>
        </p:blipFill>
        <p:spPr>
          <a:xfrm>
            <a:off x="683570" y="1916832"/>
            <a:ext cx="7747661" cy="3979756"/>
          </a:xfrm>
          <a:prstGeom prst="rect">
            <a:avLst/>
          </a:prstGeom>
        </p:spPr>
      </p:pic>
    </p:spTree>
    <p:extLst>
      <p:ext uri="{BB962C8B-B14F-4D97-AF65-F5344CB8AC3E}">
        <p14:creationId xmlns:p14="http://schemas.microsoft.com/office/powerpoint/2010/main" val="2897713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altLang="de-DE" dirty="0" smtClean="0"/>
              <a:t/>
            </a:r>
            <a:br>
              <a:rPr lang="de-CH" altLang="de-DE" dirty="0" smtClean="0"/>
            </a:br>
            <a:r>
              <a:rPr lang="de-CH" altLang="de-DE" dirty="0" smtClean="0"/>
              <a:t>DAS SIND MENSCHENRECHTE</a:t>
            </a:r>
            <a:br>
              <a:rPr lang="de-CH" altLang="de-DE" dirty="0" smtClean="0"/>
            </a:br>
            <a:r>
              <a:rPr lang="fr-CH" sz="1400" dirty="0" smtClean="0"/>
              <a:t>Film</a:t>
            </a:r>
            <a:r>
              <a:rPr lang="fr-CH" sz="1400" dirty="0"/>
              <a:t>: </a:t>
            </a:r>
            <a:r>
              <a:rPr lang="de-CH" sz="1400" dirty="0"/>
              <a:t>MR </a:t>
            </a:r>
            <a:r>
              <a:rPr lang="de-CH" sz="1400"/>
              <a:t>in </a:t>
            </a:r>
            <a:r>
              <a:rPr lang="de-CH" sz="1400" smtClean="0"/>
              <a:t>zwe</a:t>
            </a:r>
            <a:r>
              <a:rPr lang="de-CH" sz="1400" smtClean="0"/>
              <a:t>i </a:t>
            </a:r>
            <a:r>
              <a:rPr lang="de-CH" sz="1400" dirty="0" smtClean="0"/>
              <a:t>Minuten erklärt: www.amnesty.ch/de/schule-kurse/schule/unterrichtsmaterial/video</a:t>
            </a:r>
            <a:r>
              <a:rPr lang="de-CH" sz="1400" dirty="0"/>
              <a:t/>
            </a:r>
            <a:br>
              <a:rPr lang="de-CH" sz="1400" dirty="0"/>
            </a:br>
            <a:endParaRPr lang="fr-CH" sz="1400" dirty="0"/>
          </a:p>
        </p:txBody>
      </p:sp>
      <p:sp>
        <p:nvSpPr>
          <p:cNvPr id="4" name="Espace réservé de la date 3"/>
          <p:cNvSpPr>
            <a:spLocks noGrp="1"/>
          </p:cNvSpPr>
          <p:nvPr>
            <p:ph type="dt" sz="half" idx="10"/>
          </p:nvPr>
        </p:nvSpPr>
        <p:spPr/>
        <p:txBody>
          <a:bodyPr/>
          <a:lstStyle/>
          <a:p>
            <a:fld id="{56C24E8F-7538-4F65-948E-1E825CFAFF64}" type="datetime4">
              <a:rPr lang="de-CH" smtClean="0"/>
              <a:pPr/>
              <a:t>25. Juli 2017</a:t>
            </a:fld>
            <a:r>
              <a:rPr lang="de-CH" smtClean="0"/>
              <a:t> | Folie </a:t>
            </a:r>
            <a:fld id="{9B26C301-F588-4569-B7F8-F3807FA93386}" type="slidenum">
              <a:rPr lang="de-CH" smtClean="0"/>
              <a:pPr/>
              <a:t>3</a:t>
            </a:fld>
            <a:endParaRPr lang="de-CH"/>
          </a:p>
        </p:txBody>
      </p:sp>
      <p:pic>
        <p:nvPicPr>
          <p:cNvPr id="5" name="Image 4"/>
          <p:cNvPicPr>
            <a:picLocks noChangeAspect="1"/>
          </p:cNvPicPr>
          <p:nvPr/>
        </p:nvPicPr>
        <p:blipFill>
          <a:blip r:embed="rId3"/>
          <a:stretch>
            <a:fillRect/>
          </a:stretch>
        </p:blipFill>
        <p:spPr>
          <a:xfrm>
            <a:off x="195188" y="1886317"/>
            <a:ext cx="8501137" cy="4277579"/>
          </a:xfrm>
          <a:prstGeom prst="rect">
            <a:avLst/>
          </a:prstGeom>
        </p:spPr>
      </p:pic>
    </p:spTree>
    <p:extLst>
      <p:ext uri="{BB962C8B-B14F-4D97-AF65-F5344CB8AC3E}">
        <p14:creationId xmlns:p14="http://schemas.microsoft.com/office/powerpoint/2010/main" val="2129659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6C24E8F-7538-4F65-948E-1E825CFAFF64}" type="datetime4">
              <a:rPr lang="de-CH"/>
              <a:pPr/>
              <a:t>25. Juli 2017</a:t>
            </a:fld>
            <a:r>
              <a:rPr lang="de-CH"/>
              <a:t> | Folie </a:t>
            </a:r>
            <a:fld id="{31F605A8-AC50-489D-A2BE-4A7001ABEF59}" type="slidenum">
              <a:rPr lang="de-CH"/>
              <a:pPr/>
              <a:t>4</a:t>
            </a:fld>
            <a:endParaRPr lang="de-CH"/>
          </a:p>
        </p:txBody>
      </p:sp>
      <p:sp>
        <p:nvSpPr>
          <p:cNvPr id="4098" name="Rectangle 2"/>
          <p:cNvSpPr>
            <a:spLocks noGrp="1" noChangeArrowheads="1"/>
          </p:cNvSpPr>
          <p:nvPr>
            <p:ph type="title" idx="4294967295"/>
          </p:nvPr>
        </p:nvSpPr>
        <p:spPr>
          <a:xfrm>
            <a:off x="466725" y="466725"/>
            <a:ext cx="8229600" cy="1143000"/>
          </a:xfrm>
        </p:spPr>
        <p:txBody>
          <a:bodyPr/>
          <a:lstStyle/>
          <a:p>
            <a:r>
              <a:rPr lang="de-CH" altLang="de-DE" dirty="0"/>
              <a:t>ALLGEMEINE ERKLÄRUNG DER MENSCHENRECHTE</a:t>
            </a:r>
            <a:endParaRPr lang="de-CH" dirty="0"/>
          </a:p>
        </p:txBody>
      </p:sp>
      <p:sp>
        <p:nvSpPr>
          <p:cNvPr id="4099" name="Rectangle 3"/>
          <p:cNvSpPr>
            <a:spLocks noGrp="1" noChangeArrowheads="1"/>
          </p:cNvSpPr>
          <p:nvPr>
            <p:ph type="body" idx="1"/>
          </p:nvPr>
        </p:nvSpPr>
        <p:spPr/>
        <p:txBody>
          <a:bodyPr/>
          <a:lstStyle/>
          <a:p>
            <a:r>
              <a:rPr lang="de-CH" altLang="de-DE" dirty="0">
                <a:solidFill>
                  <a:schemeClr val="tx2"/>
                </a:solidFill>
              </a:rPr>
              <a:t>Die AEMR wurde 1948 nach dem 2. Weltkrieg an der UNO-Generalversammlung verabschiedet</a:t>
            </a:r>
          </a:p>
          <a:p>
            <a:pPr marL="0" indent="0">
              <a:buNone/>
            </a:pPr>
            <a:endParaRPr lang="de-CH" altLang="de-DE" dirty="0">
              <a:solidFill>
                <a:schemeClr val="tx2"/>
              </a:solidFill>
            </a:endParaRPr>
          </a:p>
        </p:txBody>
      </p:sp>
      <p:pic>
        <p:nvPicPr>
          <p:cNvPr id="2" name="Grafik 1"/>
          <p:cNvPicPr>
            <a:picLocks noChangeAspect="1"/>
          </p:cNvPicPr>
          <p:nvPr/>
        </p:nvPicPr>
        <p:blipFill>
          <a:blip r:embed="rId3"/>
          <a:stretch>
            <a:fillRect/>
          </a:stretch>
        </p:blipFill>
        <p:spPr>
          <a:xfrm>
            <a:off x="771525" y="2780928"/>
            <a:ext cx="3810000" cy="3019425"/>
          </a:xfrm>
          <a:prstGeom prst="rect">
            <a:avLst/>
          </a:prstGeom>
          <a:effectLst>
            <a:softEdge rad="63500"/>
          </a:effectLst>
        </p:spPr>
      </p:pic>
      <p:pic>
        <p:nvPicPr>
          <p:cNvPr id="5" name="Grafik 4"/>
          <p:cNvPicPr>
            <a:picLocks noChangeAspect="1"/>
          </p:cNvPicPr>
          <p:nvPr/>
        </p:nvPicPr>
        <p:blipFill>
          <a:blip r:embed="rId4"/>
          <a:stretch>
            <a:fillRect/>
          </a:stretch>
        </p:blipFill>
        <p:spPr>
          <a:xfrm flipH="1">
            <a:off x="4558281" y="2780927"/>
            <a:ext cx="4164505" cy="3019425"/>
          </a:xfrm>
          <a:prstGeom prst="rect">
            <a:avLst/>
          </a:prstGeom>
          <a:effectLst>
            <a:softEdge rad="63500"/>
          </a:effectLst>
        </p:spPr>
      </p:pic>
    </p:spTree>
    <p:extLst>
      <p:ext uri="{BB962C8B-B14F-4D97-AF65-F5344CB8AC3E}">
        <p14:creationId xmlns:p14="http://schemas.microsoft.com/office/powerpoint/2010/main" val="376930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6C24E8F-7538-4F65-948E-1E825CFAFF64}" type="datetime4">
              <a:rPr lang="de-CH"/>
              <a:pPr/>
              <a:t>25. Juli 2017</a:t>
            </a:fld>
            <a:r>
              <a:rPr lang="de-CH"/>
              <a:t> | Folie </a:t>
            </a:r>
            <a:fld id="{31F605A8-AC50-489D-A2BE-4A7001ABEF59}" type="slidenum">
              <a:rPr lang="de-CH"/>
              <a:pPr/>
              <a:t>5</a:t>
            </a:fld>
            <a:endParaRPr lang="de-CH"/>
          </a:p>
        </p:txBody>
      </p:sp>
      <p:sp>
        <p:nvSpPr>
          <p:cNvPr id="4098" name="Rectangle 2"/>
          <p:cNvSpPr>
            <a:spLocks noGrp="1" noChangeArrowheads="1"/>
          </p:cNvSpPr>
          <p:nvPr>
            <p:ph type="title" idx="4294967295"/>
          </p:nvPr>
        </p:nvSpPr>
        <p:spPr>
          <a:xfrm>
            <a:off x="323528" y="466725"/>
            <a:ext cx="8640960" cy="1143000"/>
          </a:xfrm>
        </p:spPr>
        <p:txBody>
          <a:bodyPr/>
          <a:lstStyle/>
          <a:p>
            <a:r>
              <a:rPr lang="de-CH" altLang="de-DE" sz="3600" dirty="0"/>
              <a:t>ALLGEMEINE ERKLÄRUNG DER MENSCHENRECHTE</a:t>
            </a:r>
            <a:endParaRPr lang="de-CH" sz="3600" dirty="0"/>
          </a:p>
        </p:txBody>
      </p:sp>
      <p:sp>
        <p:nvSpPr>
          <p:cNvPr id="4099" name="Rectangle 3"/>
          <p:cNvSpPr>
            <a:spLocks noGrp="1" noChangeArrowheads="1"/>
          </p:cNvSpPr>
          <p:nvPr>
            <p:ph type="body" idx="1"/>
          </p:nvPr>
        </p:nvSpPr>
        <p:spPr>
          <a:xfrm>
            <a:off x="466725" y="1609725"/>
            <a:ext cx="4969371" cy="4969262"/>
          </a:xfrm>
        </p:spPr>
        <p:txBody>
          <a:bodyPr/>
          <a:lstStyle/>
          <a:p>
            <a:r>
              <a:rPr lang="de-CH" altLang="de-DE" dirty="0">
                <a:solidFill>
                  <a:schemeClr val="tx2"/>
                </a:solidFill>
              </a:rPr>
              <a:t>Menschenrechte, die gehören Dir! </a:t>
            </a:r>
            <a:endParaRPr lang="de-CH" altLang="de-DE" dirty="0" smtClean="0">
              <a:solidFill>
                <a:schemeClr val="tx2"/>
              </a:solidFill>
            </a:endParaRPr>
          </a:p>
          <a:p>
            <a:endParaRPr lang="de-CH" altLang="de-DE" dirty="0">
              <a:solidFill>
                <a:schemeClr val="tx2"/>
              </a:solidFill>
            </a:endParaRPr>
          </a:p>
          <a:p>
            <a:r>
              <a:rPr lang="de-CH" altLang="de-DE" dirty="0" smtClean="0">
                <a:solidFill>
                  <a:schemeClr val="tx2"/>
                </a:solidFill>
              </a:rPr>
              <a:t>Schutz </a:t>
            </a:r>
            <a:r>
              <a:rPr lang="de-CH" altLang="de-DE" dirty="0">
                <a:solidFill>
                  <a:schemeClr val="tx2"/>
                </a:solidFill>
              </a:rPr>
              <a:t>der Würde des Menschen </a:t>
            </a:r>
            <a:r>
              <a:rPr lang="de-CH" altLang="de-DE" dirty="0">
                <a:solidFill>
                  <a:schemeClr val="tx2"/>
                </a:solidFill>
                <a:sym typeface="Wingdings" panose="05000000000000000000" pitchFamily="2" charset="2"/>
              </a:rPr>
              <a:t> MR stehen jedem einzelnen Menschen </a:t>
            </a:r>
            <a:r>
              <a:rPr lang="de-CH" altLang="de-DE" dirty="0" smtClean="0">
                <a:solidFill>
                  <a:schemeClr val="tx2"/>
                </a:solidFill>
                <a:sym typeface="Wingdings" panose="05000000000000000000" pitchFamily="2" charset="2"/>
              </a:rPr>
              <a:t>zu</a:t>
            </a:r>
          </a:p>
          <a:p>
            <a:pPr marL="0" indent="0">
              <a:buNone/>
            </a:pPr>
            <a:r>
              <a:rPr lang="de-CH" altLang="de-DE" dirty="0" smtClean="0">
                <a:solidFill>
                  <a:schemeClr val="tx2"/>
                </a:solidFill>
                <a:sym typeface="Wingdings" panose="05000000000000000000" pitchFamily="2" charset="2"/>
              </a:rPr>
              <a:t> </a:t>
            </a:r>
            <a:endParaRPr lang="de-CH" altLang="de-DE" dirty="0">
              <a:solidFill>
                <a:schemeClr val="tx2"/>
              </a:solidFill>
              <a:sym typeface="Wingdings" panose="05000000000000000000" pitchFamily="2" charset="2"/>
            </a:endParaRPr>
          </a:p>
          <a:p>
            <a:r>
              <a:rPr lang="de-CH" altLang="de-DE" dirty="0" smtClean="0">
                <a:solidFill>
                  <a:schemeClr val="tx2"/>
                </a:solidFill>
                <a:sym typeface="Wingdings" panose="05000000000000000000" pitchFamily="2" charset="2"/>
              </a:rPr>
              <a:t>Sie </a:t>
            </a:r>
            <a:r>
              <a:rPr lang="de-CH" altLang="de-DE" dirty="0">
                <a:solidFill>
                  <a:schemeClr val="tx2"/>
                </a:solidFill>
                <a:sym typeface="Wingdings" panose="05000000000000000000" pitchFamily="2" charset="2"/>
              </a:rPr>
              <a:t>gelten unabhängig von Herkunft, Geschlecht oder </a:t>
            </a:r>
            <a:r>
              <a:rPr lang="de-CH" altLang="de-DE" dirty="0" smtClean="0">
                <a:solidFill>
                  <a:schemeClr val="tx2"/>
                </a:solidFill>
                <a:sym typeface="Wingdings" panose="05000000000000000000" pitchFamily="2" charset="2"/>
              </a:rPr>
              <a:t>Religion</a:t>
            </a:r>
          </a:p>
          <a:p>
            <a:endParaRPr lang="de-CH" altLang="de-DE" dirty="0">
              <a:solidFill>
                <a:schemeClr val="tx2"/>
              </a:solidFill>
              <a:sym typeface="Wingdings" panose="05000000000000000000" pitchFamily="2" charset="2"/>
            </a:endParaRPr>
          </a:p>
          <a:p>
            <a:r>
              <a:rPr lang="de-CH" altLang="de-DE" dirty="0" smtClean="0"/>
              <a:t>Menschenrechte </a:t>
            </a:r>
            <a:r>
              <a:rPr lang="de-CH" altLang="de-DE" dirty="0"/>
              <a:t>sind universell und immer gültig </a:t>
            </a:r>
            <a:endParaRPr lang="de-CH" altLang="de-DE" dirty="0" smtClean="0"/>
          </a:p>
          <a:p>
            <a:endParaRPr lang="de-CH" altLang="de-DE" dirty="0">
              <a:solidFill>
                <a:schemeClr val="tx2"/>
              </a:solidFill>
            </a:endParaRPr>
          </a:p>
          <a:p>
            <a:r>
              <a:rPr lang="de-CH" altLang="de-DE" dirty="0" smtClean="0">
                <a:solidFill>
                  <a:schemeClr val="tx2"/>
                </a:solidFill>
              </a:rPr>
              <a:t>30 </a:t>
            </a:r>
            <a:r>
              <a:rPr lang="de-CH" altLang="de-DE" dirty="0">
                <a:solidFill>
                  <a:schemeClr val="tx2"/>
                </a:solidFill>
              </a:rPr>
              <a:t>Menschenrechtsartikel in der </a:t>
            </a:r>
            <a:r>
              <a:rPr lang="de-CH" altLang="de-DE" dirty="0" smtClean="0">
                <a:solidFill>
                  <a:schemeClr val="tx2"/>
                </a:solidFill>
              </a:rPr>
              <a:t>AEMR</a:t>
            </a:r>
            <a:endParaRPr lang="de-CH" altLang="de-DE" dirty="0">
              <a:solidFill>
                <a:schemeClr val="tx2"/>
              </a:solidFill>
            </a:endParaRPr>
          </a:p>
        </p:txBody>
      </p:sp>
      <p:pic>
        <p:nvPicPr>
          <p:cNvPr id="5" name="Imag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24294" y="1609725"/>
            <a:ext cx="3340194" cy="4464496"/>
          </a:xfrm>
          <a:prstGeom prst="rect">
            <a:avLst/>
          </a:prstGeom>
        </p:spPr>
      </p:pic>
    </p:spTree>
    <p:extLst>
      <p:ext uri="{BB962C8B-B14F-4D97-AF65-F5344CB8AC3E}">
        <p14:creationId xmlns:p14="http://schemas.microsoft.com/office/powerpoint/2010/main" val="240400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Grafik 17"/>
          <p:cNvPicPr>
            <a:picLocks noChangeAspect="1"/>
          </p:cNvPicPr>
          <p:nvPr/>
        </p:nvPicPr>
        <p:blipFill>
          <a:blip r:embed="rId3"/>
          <a:stretch>
            <a:fillRect/>
          </a:stretch>
        </p:blipFill>
        <p:spPr>
          <a:xfrm>
            <a:off x="1092112" y="4849772"/>
            <a:ext cx="2207622" cy="1301537"/>
          </a:xfrm>
          <a:prstGeom prst="rect">
            <a:avLst/>
          </a:prstGeom>
          <a:effectLst>
            <a:softEdge rad="63500"/>
          </a:effectLst>
        </p:spPr>
      </p:pic>
      <p:pic>
        <p:nvPicPr>
          <p:cNvPr id="10" name="Grafik 9"/>
          <p:cNvPicPr>
            <a:picLocks noChangeAspect="1"/>
          </p:cNvPicPr>
          <p:nvPr/>
        </p:nvPicPr>
        <p:blipFill>
          <a:blip r:embed="rId4"/>
          <a:stretch>
            <a:fillRect/>
          </a:stretch>
        </p:blipFill>
        <p:spPr>
          <a:xfrm>
            <a:off x="2423534" y="3238587"/>
            <a:ext cx="2584308" cy="1705478"/>
          </a:xfrm>
          <a:prstGeom prst="rect">
            <a:avLst/>
          </a:prstGeom>
          <a:effectLst>
            <a:softEdge rad="63500"/>
          </a:effectLst>
        </p:spPr>
      </p:pic>
      <p:pic>
        <p:nvPicPr>
          <p:cNvPr id="16" name="Grafik 15"/>
          <p:cNvPicPr>
            <a:picLocks noChangeAspect="1"/>
          </p:cNvPicPr>
          <p:nvPr/>
        </p:nvPicPr>
        <p:blipFill>
          <a:blip r:embed="rId5"/>
          <a:stretch>
            <a:fillRect/>
          </a:stretch>
        </p:blipFill>
        <p:spPr>
          <a:xfrm>
            <a:off x="7130490" y="3061018"/>
            <a:ext cx="1836169" cy="1854031"/>
          </a:xfrm>
          <a:prstGeom prst="rect">
            <a:avLst/>
          </a:prstGeom>
        </p:spPr>
      </p:pic>
      <p:sp>
        <p:nvSpPr>
          <p:cNvPr id="4" name="Datumsplatzhalter 3"/>
          <p:cNvSpPr>
            <a:spLocks noGrp="1"/>
          </p:cNvSpPr>
          <p:nvPr>
            <p:ph type="dt" sz="half" idx="10"/>
          </p:nvPr>
        </p:nvSpPr>
        <p:spPr/>
        <p:txBody>
          <a:bodyPr/>
          <a:lstStyle/>
          <a:p>
            <a:fld id="{56C24E8F-7538-4F65-948E-1E825CFAFF64}" type="datetime4">
              <a:rPr lang="de-CH"/>
              <a:pPr/>
              <a:t>25. Juli 2017</a:t>
            </a:fld>
            <a:r>
              <a:rPr lang="de-CH"/>
              <a:t> | Folie </a:t>
            </a:r>
            <a:fld id="{31F605A8-AC50-489D-A2BE-4A7001ABEF59}" type="slidenum">
              <a:rPr lang="de-CH"/>
              <a:pPr/>
              <a:t>6</a:t>
            </a:fld>
            <a:endParaRPr lang="de-CH"/>
          </a:p>
        </p:txBody>
      </p:sp>
      <p:sp>
        <p:nvSpPr>
          <p:cNvPr id="4098" name="Rectangle 2"/>
          <p:cNvSpPr>
            <a:spLocks noGrp="1" noChangeArrowheads="1"/>
          </p:cNvSpPr>
          <p:nvPr>
            <p:ph type="title" idx="4294967295"/>
          </p:nvPr>
        </p:nvSpPr>
        <p:spPr>
          <a:xfrm>
            <a:off x="466725" y="466725"/>
            <a:ext cx="8229600" cy="1143000"/>
          </a:xfrm>
        </p:spPr>
        <p:txBody>
          <a:bodyPr/>
          <a:lstStyle/>
          <a:p>
            <a:r>
              <a:rPr lang="de-CH" altLang="de-DE" dirty="0"/>
              <a:t>ALLGEMEINE ERKLÄRUNG DER MENSCHENRECHTE</a:t>
            </a:r>
            <a:endParaRPr lang="de-CH" dirty="0"/>
          </a:p>
        </p:txBody>
      </p:sp>
      <p:sp>
        <p:nvSpPr>
          <p:cNvPr id="4099" name="Rectangle 3"/>
          <p:cNvSpPr>
            <a:spLocks noGrp="1" noChangeArrowheads="1"/>
          </p:cNvSpPr>
          <p:nvPr>
            <p:ph type="body" idx="1"/>
          </p:nvPr>
        </p:nvSpPr>
        <p:spPr>
          <a:xfrm>
            <a:off x="466725" y="1732789"/>
            <a:ext cx="8231188" cy="4377500"/>
          </a:xfrm>
        </p:spPr>
        <p:txBody>
          <a:bodyPr/>
          <a:lstStyle/>
          <a:p>
            <a:pPr marL="0" indent="0">
              <a:buNone/>
            </a:pPr>
            <a:endParaRPr lang="fr-CH" b="1" dirty="0" smtClean="0"/>
          </a:p>
          <a:p>
            <a:pPr marL="0" indent="0" algn="ctr">
              <a:lnSpc>
                <a:spcPct val="100000"/>
              </a:lnSpc>
              <a:buNone/>
            </a:pPr>
            <a:r>
              <a:rPr lang="fr-CH" sz="2400" b="1" dirty="0" smtClean="0"/>
              <a:t>«</a:t>
            </a:r>
            <a:r>
              <a:rPr lang="fr-CH" sz="2400" b="1" dirty="0" err="1"/>
              <a:t>Alle</a:t>
            </a:r>
            <a:r>
              <a:rPr lang="fr-CH" sz="2400" b="1" dirty="0"/>
              <a:t> </a:t>
            </a:r>
            <a:r>
              <a:rPr lang="fr-CH" sz="2400" b="1" dirty="0" err="1"/>
              <a:t>Menschen</a:t>
            </a:r>
            <a:r>
              <a:rPr lang="fr-CH" sz="2400" b="1" dirty="0"/>
              <a:t> </a:t>
            </a:r>
            <a:r>
              <a:rPr lang="fr-CH" sz="2400" b="1" dirty="0" err="1"/>
              <a:t>sind</a:t>
            </a:r>
            <a:r>
              <a:rPr lang="fr-CH" sz="2400" b="1" dirty="0"/>
              <a:t> </a:t>
            </a:r>
            <a:r>
              <a:rPr lang="fr-CH" sz="2400" b="1" dirty="0" err="1"/>
              <a:t>frei</a:t>
            </a:r>
            <a:r>
              <a:rPr lang="fr-CH" sz="2400" b="1" dirty="0"/>
              <a:t> </a:t>
            </a:r>
            <a:r>
              <a:rPr lang="fr-CH" sz="2400" b="1" dirty="0" err="1"/>
              <a:t>und</a:t>
            </a:r>
            <a:r>
              <a:rPr lang="fr-CH" sz="2400" b="1" dirty="0"/>
              <a:t> </a:t>
            </a:r>
            <a:r>
              <a:rPr lang="fr-CH" sz="2400" b="1" dirty="0" err="1"/>
              <a:t>gleich</a:t>
            </a:r>
            <a:r>
              <a:rPr lang="fr-CH" sz="2400" b="1" dirty="0"/>
              <a:t> an </a:t>
            </a:r>
            <a:r>
              <a:rPr lang="fr-CH" sz="2400" b="1" dirty="0" err="1"/>
              <a:t>Würde</a:t>
            </a:r>
            <a:r>
              <a:rPr lang="fr-CH" sz="2400" b="1" dirty="0"/>
              <a:t> </a:t>
            </a:r>
            <a:r>
              <a:rPr lang="fr-CH" sz="2400" b="1" dirty="0" err="1"/>
              <a:t>und</a:t>
            </a:r>
            <a:r>
              <a:rPr lang="fr-CH" sz="2400" b="1" dirty="0"/>
              <a:t> </a:t>
            </a:r>
            <a:r>
              <a:rPr lang="fr-CH" sz="2400" b="1" dirty="0" err="1"/>
              <a:t>Rechten</a:t>
            </a:r>
            <a:r>
              <a:rPr lang="fr-CH" sz="2400" b="1" dirty="0"/>
              <a:t> </a:t>
            </a:r>
            <a:r>
              <a:rPr lang="fr-CH" sz="2400" b="1" dirty="0" err="1"/>
              <a:t>geboren</a:t>
            </a:r>
            <a:r>
              <a:rPr lang="fr-CH" sz="2400" b="1" dirty="0"/>
              <a:t>»</a:t>
            </a:r>
            <a:endParaRPr lang="de-CH" altLang="de-DE" sz="2400" dirty="0">
              <a:solidFill>
                <a:schemeClr val="tx2"/>
              </a:solidFill>
            </a:endParaRPr>
          </a:p>
        </p:txBody>
      </p:sp>
      <p:pic>
        <p:nvPicPr>
          <p:cNvPr id="9" name="Grafik 8"/>
          <p:cNvPicPr>
            <a:picLocks noChangeAspect="1"/>
          </p:cNvPicPr>
          <p:nvPr/>
        </p:nvPicPr>
        <p:blipFill>
          <a:blip r:embed="rId6"/>
          <a:stretch>
            <a:fillRect/>
          </a:stretch>
        </p:blipFill>
        <p:spPr>
          <a:xfrm>
            <a:off x="1017391" y="2898737"/>
            <a:ext cx="1372166" cy="1827972"/>
          </a:xfrm>
          <a:prstGeom prst="rect">
            <a:avLst/>
          </a:prstGeom>
          <a:effectLst>
            <a:softEdge rad="63500"/>
          </a:effectLst>
        </p:spPr>
      </p:pic>
      <p:pic>
        <p:nvPicPr>
          <p:cNvPr id="11" name="Grafik 10"/>
          <p:cNvPicPr>
            <a:picLocks noChangeAspect="1"/>
          </p:cNvPicPr>
          <p:nvPr/>
        </p:nvPicPr>
        <p:blipFill>
          <a:blip r:embed="rId7"/>
          <a:stretch>
            <a:fillRect/>
          </a:stretch>
        </p:blipFill>
        <p:spPr>
          <a:xfrm>
            <a:off x="4420533" y="4030818"/>
            <a:ext cx="1463487" cy="1773188"/>
          </a:xfrm>
          <a:prstGeom prst="rect">
            <a:avLst/>
          </a:prstGeom>
          <a:effectLst>
            <a:softEdge rad="63500"/>
          </a:effectLst>
        </p:spPr>
      </p:pic>
      <p:pic>
        <p:nvPicPr>
          <p:cNvPr id="12" name="Grafik 11"/>
          <p:cNvPicPr>
            <a:picLocks noChangeAspect="1"/>
          </p:cNvPicPr>
          <p:nvPr/>
        </p:nvPicPr>
        <p:blipFill>
          <a:blip r:embed="rId8"/>
          <a:stretch>
            <a:fillRect/>
          </a:stretch>
        </p:blipFill>
        <p:spPr>
          <a:xfrm>
            <a:off x="5431350" y="3166930"/>
            <a:ext cx="1782316" cy="1777135"/>
          </a:xfrm>
          <a:prstGeom prst="rect">
            <a:avLst/>
          </a:prstGeom>
          <a:effectLst>
            <a:softEdge rad="63500"/>
          </a:effectLst>
        </p:spPr>
      </p:pic>
      <p:pic>
        <p:nvPicPr>
          <p:cNvPr id="13" name="Grafik 12"/>
          <p:cNvPicPr>
            <a:picLocks noChangeAspect="1"/>
          </p:cNvPicPr>
          <p:nvPr/>
        </p:nvPicPr>
        <p:blipFill>
          <a:blip r:embed="rId9"/>
          <a:stretch>
            <a:fillRect/>
          </a:stretch>
        </p:blipFill>
        <p:spPr>
          <a:xfrm>
            <a:off x="5424560" y="4977999"/>
            <a:ext cx="1214374" cy="1604335"/>
          </a:xfrm>
          <a:prstGeom prst="rect">
            <a:avLst/>
          </a:prstGeom>
          <a:effectLst>
            <a:softEdge rad="63500"/>
          </a:effectLst>
        </p:spPr>
      </p:pic>
      <p:pic>
        <p:nvPicPr>
          <p:cNvPr id="14" name="Grafik 13"/>
          <p:cNvPicPr>
            <a:picLocks noChangeAspect="1"/>
          </p:cNvPicPr>
          <p:nvPr/>
        </p:nvPicPr>
        <p:blipFill>
          <a:blip r:embed="rId10"/>
          <a:stretch>
            <a:fillRect/>
          </a:stretch>
        </p:blipFill>
        <p:spPr>
          <a:xfrm>
            <a:off x="6356806" y="4831471"/>
            <a:ext cx="2016048" cy="1246052"/>
          </a:xfrm>
          <a:prstGeom prst="rect">
            <a:avLst/>
          </a:prstGeom>
          <a:effectLst>
            <a:softEdge rad="63500"/>
          </a:effectLst>
        </p:spPr>
      </p:pic>
      <p:pic>
        <p:nvPicPr>
          <p:cNvPr id="17" name="Grafik 16"/>
          <p:cNvPicPr>
            <a:picLocks noChangeAspect="1"/>
          </p:cNvPicPr>
          <p:nvPr/>
        </p:nvPicPr>
        <p:blipFill>
          <a:blip r:embed="rId11"/>
          <a:stretch>
            <a:fillRect/>
          </a:stretch>
        </p:blipFill>
        <p:spPr>
          <a:xfrm>
            <a:off x="2722521" y="4958537"/>
            <a:ext cx="2002566" cy="1596713"/>
          </a:xfrm>
          <a:prstGeom prst="rect">
            <a:avLst/>
          </a:prstGeom>
          <a:effectLst>
            <a:softEdge rad="63500"/>
          </a:effectLst>
        </p:spPr>
      </p:pic>
    </p:spTree>
    <p:extLst>
      <p:ext uri="{BB962C8B-B14F-4D97-AF65-F5344CB8AC3E}">
        <p14:creationId xmlns:p14="http://schemas.microsoft.com/office/powerpoint/2010/main" val="72210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6C24E8F-7538-4F65-948E-1E825CFAFF64}" type="datetime4">
              <a:rPr lang="de-CH"/>
              <a:pPr/>
              <a:t>25. Juli 2017</a:t>
            </a:fld>
            <a:r>
              <a:rPr lang="de-CH"/>
              <a:t> | Folie </a:t>
            </a:r>
            <a:fld id="{31F605A8-AC50-489D-A2BE-4A7001ABEF59}" type="slidenum">
              <a:rPr lang="de-CH"/>
              <a:pPr/>
              <a:t>7</a:t>
            </a:fld>
            <a:endParaRPr lang="de-CH"/>
          </a:p>
        </p:txBody>
      </p:sp>
      <p:sp>
        <p:nvSpPr>
          <p:cNvPr id="4098" name="Rectangle 2"/>
          <p:cNvSpPr>
            <a:spLocks noGrp="1" noChangeArrowheads="1"/>
          </p:cNvSpPr>
          <p:nvPr>
            <p:ph type="title" idx="4294967295"/>
          </p:nvPr>
        </p:nvSpPr>
        <p:spPr>
          <a:xfrm>
            <a:off x="466725" y="466725"/>
            <a:ext cx="8229600" cy="1143000"/>
          </a:xfrm>
        </p:spPr>
        <p:txBody>
          <a:bodyPr/>
          <a:lstStyle/>
          <a:p>
            <a:r>
              <a:rPr lang="de-CH" altLang="de-DE" dirty="0"/>
              <a:t>ALLGEMEINE ERKLÄRUNG DER MENSCHENRECHTE</a:t>
            </a:r>
            <a:endParaRPr lang="de-CH" dirty="0"/>
          </a:p>
        </p:txBody>
      </p:sp>
      <p:sp>
        <p:nvSpPr>
          <p:cNvPr id="4099" name="Rectangle 3"/>
          <p:cNvSpPr>
            <a:spLocks noGrp="1" noChangeArrowheads="1"/>
          </p:cNvSpPr>
          <p:nvPr>
            <p:ph type="body" idx="1"/>
          </p:nvPr>
        </p:nvSpPr>
        <p:spPr>
          <a:xfrm>
            <a:off x="466725" y="1732789"/>
            <a:ext cx="8231188" cy="4377500"/>
          </a:xfrm>
        </p:spPr>
        <p:txBody>
          <a:bodyPr/>
          <a:lstStyle/>
          <a:p>
            <a:pPr marL="0" indent="0">
              <a:buNone/>
            </a:pPr>
            <a:endParaRPr lang="fr-CH" b="1" dirty="0" smtClean="0"/>
          </a:p>
          <a:p>
            <a:pPr marL="0" indent="0" algn="ctr">
              <a:lnSpc>
                <a:spcPct val="100000"/>
              </a:lnSpc>
              <a:buNone/>
            </a:pPr>
            <a:r>
              <a:rPr lang="fr-CH" sz="3200" b="1" dirty="0" smtClean="0"/>
              <a:t>«[…] </a:t>
            </a:r>
            <a:r>
              <a:rPr lang="fr-CH" sz="3200" b="1" dirty="0" err="1" smtClean="0"/>
              <a:t>ohne</a:t>
            </a:r>
            <a:r>
              <a:rPr lang="fr-CH" sz="3200" b="1" dirty="0" smtClean="0"/>
              <a:t> </a:t>
            </a:r>
            <a:r>
              <a:rPr lang="fr-CH" sz="3200" b="1" dirty="0" err="1" smtClean="0"/>
              <a:t>irgendeinen</a:t>
            </a:r>
            <a:r>
              <a:rPr lang="fr-CH" sz="3200" b="1" dirty="0" smtClean="0"/>
              <a:t> </a:t>
            </a:r>
            <a:r>
              <a:rPr lang="fr-CH" sz="3200" b="1" dirty="0" err="1" smtClean="0"/>
              <a:t>Unterschied</a:t>
            </a:r>
            <a:r>
              <a:rPr lang="fr-CH" sz="3200" b="1" dirty="0" smtClean="0"/>
              <a:t>, </a:t>
            </a:r>
            <a:r>
              <a:rPr lang="fr-CH" sz="3200" b="1" dirty="0" err="1" smtClean="0"/>
              <a:t>etwa</a:t>
            </a:r>
            <a:r>
              <a:rPr lang="fr-CH" sz="3200" b="1" dirty="0" smtClean="0"/>
              <a:t> </a:t>
            </a:r>
            <a:r>
              <a:rPr lang="fr-CH" sz="3200" b="1" dirty="0" err="1" smtClean="0"/>
              <a:t>nach</a:t>
            </a:r>
            <a:r>
              <a:rPr lang="fr-CH" sz="3200" b="1" dirty="0" smtClean="0"/>
              <a:t> </a:t>
            </a:r>
            <a:r>
              <a:rPr lang="fr-CH" sz="3200" b="1" dirty="0" err="1" smtClean="0"/>
              <a:t>Rasse</a:t>
            </a:r>
            <a:r>
              <a:rPr lang="fr-CH" sz="3200" b="1" dirty="0" smtClean="0"/>
              <a:t>, </a:t>
            </a:r>
            <a:r>
              <a:rPr lang="fr-CH" sz="3200" b="1" dirty="0" err="1" smtClean="0"/>
              <a:t>Hautfarbe</a:t>
            </a:r>
            <a:r>
              <a:rPr lang="fr-CH" sz="3200" b="1" dirty="0" smtClean="0"/>
              <a:t>, </a:t>
            </a:r>
            <a:r>
              <a:rPr lang="fr-CH" sz="3200" b="1" dirty="0" err="1" smtClean="0"/>
              <a:t>Geschlecht</a:t>
            </a:r>
            <a:r>
              <a:rPr lang="fr-CH" sz="3200" b="1" dirty="0" smtClean="0"/>
              <a:t>, </a:t>
            </a:r>
            <a:r>
              <a:rPr lang="fr-CH" sz="3200" b="1" dirty="0" err="1" smtClean="0"/>
              <a:t>Sprache</a:t>
            </a:r>
            <a:r>
              <a:rPr lang="fr-CH" sz="3200" b="1" dirty="0" smtClean="0"/>
              <a:t>, Religion, </a:t>
            </a:r>
            <a:r>
              <a:rPr lang="fr-CH" sz="3200" b="1" dirty="0" err="1" smtClean="0"/>
              <a:t>politischer</a:t>
            </a:r>
            <a:r>
              <a:rPr lang="fr-CH" sz="3200" b="1" dirty="0" smtClean="0"/>
              <a:t> </a:t>
            </a:r>
            <a:r>
              <a:rPr lang="fr-CH" sz="3200" b="1" dirty="0" err="1" smtClean="0"/>
              <a:t>oder</a:t>
            </a:r>
            <a:r>
              <a:rPr lang="fr-CH" sz="3200" b="1" dirty="0" smtClean="0"/>
              <a:t> </a:t>
            </a:r>
            <a:r>
              <a:rPr lang="fr-CH" sz="3200" b="1" dirty="0" err="1" smtClean="0"/>
              <a:t>sonstiger</a:t>
            </a:r>
            <a:r>
              <a:rPr lang="fr-CH" sz="3200" b="1" dirty="0" smtClean="0"/>
              <a:t> </a:t>
            </a:r>
            <a:r>
              <a:rPr lang="fr-CH" sz="3200" b="1" dirty="0" err="1" smtClean="0"/>
              <a:t>Überzeugung</a:t>
            </a:r>
            <a:r>
              <a:rPr lang="fr-CH" sz="3200" b="1" dirty="0" smtClean="0"/>
              <a:t>, </a:t>
            </a:r>
            <a:r>
              <a:rPr lang="fr-CH" sz="3200" b="1" dirty="0" err="1" smtClean="0"/>
              <a:t>nationaler</a:t>
            </a:r>
            <a:r>
              <a:rPr lang="fr-CH" sz="3200" b="1" dirty="0" smtClean="0"/>
              <a:t> </a:t>
            </a:r>
            <a:r>
              <a:rPr lang="fr-CH" sz="3200" b="1" dirty="0" err="1" smtClean="0"/>
              <a:t>oder</a:t>
            </a:r>
            <a:r>
              <a:rPr lang="fr-CH" sz="3200" b="1" dirty="0" smtClean="0"/>
              <a:t> </a:t>
            </a:r>
            <a:r>
              <a:rPr lang="fr-CH" sz="3200" b="1" dirty="0" err="1" smtClean="0"/>
              <a:t>sozialer</a:t>
            </a:r>
            <a:r>
              <a:rPr lang="fr-CH" sz="3200" b="1" dirty="0" smtClean="0"/>
              <a:t> </a:t>
            </a:r>
            <a:r>
              <a:rPr lang="fr-CH" sz="3200" b="1" dirty="0" err="1" smtClean="0"/>
              <a:t>Herkunft</a:t>
            </a:r>
            <a:r>
              <a:rPr lang="fr-CH" sz="3200" b="1" dirty="0" smtClean="0"/>
              <a:t>, </a:t>
            </a:r>
            <a:r>
              <a:rPr lang="fr-CH" sz="3200" b="1" dirty="0" err="1" smtClean="0"/>
              <a:t>Vermögen</a:t>
            </a:r>
            <a:r>
              <a:rPr lang="fr-CH" sz="3200" b="1" dirty="0" smtClean="0"/>
              <a:t>, </a:t>
            </a:r>
            <a:r>
              <a:rPr lang="fr-CH" sz="3200" b="1" dirty="0" err="1" smtClean="0"/>
              <a:t>Geburt</a:t>
            </a:r>
            <a:r>
              <a:rPr lang="fr-CH" sz="3200" b="1" dirty="0" smtClean="0"/>
              <a:t> </a:t>
            </a:r>
            <a:r>
              <a:rPr lang="fr-CH" sz="3200" b="1" dirty="0" err="1" smtClean="0"/>
              <a:t>oder</a:t>
            </a:r>
            <a:r>
              <a:rPr lang="fr-CH" sz="3200" b="1" dirty="0" smtClean="0"/>
              <a:t> </a:t>
            </a:r>
            <a:r>
              <a:rPr lang="fr-CH" sz="3200" b="1" dirty="0" err="1" smtClean="0"/>
              <a:t>sonstigem</a:t>
            </a:r>
            <a:r>
              <a:rPr lang="fr-CH" sz="3200" b="1" dirty="0" smtClean="0"/>
              <a:t> Stand»</a:t>
            </a:r>
            <a:endParaRPr lang="de-CH" altLang="de-DE" sz="3200" dirty="0">
              <a:solidFill>
                <a:schemeClr val="tx2"/>
              </a:solidFill>
            </a:endParaRPr>
          </a:p>
        </p:txBody>
      </p:sp>
    </p:spTree>
    <p:extLst>
      <p:ext uri="{BB962C8B-B14F-4D97-AF65-F5344CB8AC3E}">
        <p14:creationId xmlns:p14="http://schemas.microsoft.com/office/powerpoint/2010/main" val="3136775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6C24E8F-7538-4F65-948E-1E825CFAFF64}" type="datetime4">
              <a:rPr lang="de-CH" smtClean="0"/>
              <a:pPr/>
              <a:t>25. Juli 2017</a:t>
            </a:fld>
            <a:r>
              <a:rPr lang="de-CH" smtClean="0"/>
              <a:t> | Folie </a:t>
            </a:r>
            <a:fld id="{9B26C301-F588-4569-B7F8-F3807FA93386}" type="slidenum">
              <a:rPr lang="de-CH" smtClean="0"/>
              <a:pPr/>
              <a:t>8</a:t>
            </a:fld>
            <a:endParaRPr lang="de-CH"/>
          </a:p>
        </p:txBody>
      </p:sp>
      <p:sp>
        <p:nvSpPr>
          <p:cNvPr id="5" name="ZoneTexte 4"/>
          <p:cNvSpPr txBox="1"/>
          <p:nvPr/>
        </p:nvSpPr>
        <p:spPr>
          <a:xfrm>
            <a:off x="3563888" y="2780928"/>
            <a:ext cx="1883914" cy="923330"/>
          </a:xfrm>
          <a:prstGeom prst="rect">
            <a:avLst/>
          </a:prstGeom>
          <a:noFill/>
        </p:spPr>
        <p:txBody>
          <a:bodyPr wrap="none" rtlCol="0">
            <a:spAutoFit/>
          </a:bodyPr>
          <a:lstStyle/>
          <a:p>
            <a:r>
              <a:rPr lang="fr-CH" sz="5400" b="1" dirty="0" smtClean="0"/>
              <a:t>Teil 2</a:t>
            </a:r>
            <a:endParaRPr lang="de-CH" sz="5400" b="1" dirty="0"/>
          </a:p>
        </p:txBody>
      </p:sp>
    </p:spTree>
    <p:extLst>
      <p:ext uri="{BB962C8B-B14F-4D97-AF65-F5344CB8AC3E}">
        <p14:creationId xmlns:p14="http://schemas.microsoft.com/office/powerpoint/2010/main" val="928044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287674"/>
            <a:ext cx="8229600" cy="1143000"/>
          </a:xfrm>
        </p:spPr>
        <p:txBody>
          <a:bodyPr/>
          <a:lstStyle/>
          <a:p>
            <a:pPr algn="ctr"/>
            <a:r>
              <a:rPr lang="fr-CH" smtClean="0"/>
              <a:t>MEDIEN UND POLITISCHE ENTSCHEIDUNGEN</a:t>
            </a:r>
            <a:endParaRPr lang="de-CH" dirty="0"/>
          </a:p>
        </p:txBody>
      </p:sp>
      <p:sp>
        <p:nvSpPr>
          <p:cNvPr id="4" name="Espace réservé de la date 3"/>
          <p:cNvSpPr>
            <a:spLocks noGrp="1"/>
          </p:cNvSpPr>
          <p:nvPr>
            <p:ph type="dt" sz="half" idx="10"/>
          </p:nvPr>
        </p:nvSpPr>
        <p:spPr/>
        <p:txBody>
          <a:bodyPr/>
          <a:lstStyle/>
          <a:p>
            <a:fld id="{56C24E8F-7538-4F65-948E-1E825CFAFF64}" type="datetime4">
              <a:rPr lang="de-CH" smtClean="0"/>
              <a:pPr/>
              <a:t>25. Juli 2017</a:t>
            </a:fld>
            <a:r>
              <a:rPr lang="de-CH" smtClean="0"/>
              <a:t> | Folie </a:t>
            </a:r>
            <a:fld id="{9B26C301-F588-4569-B7F8-F3807FA93386}" type="slidenum">
              <a:rPr lang="de-CH" smtClean="0"/>
              <a:pPr/>
              <a:t>9</a:t>
            </a:fld>
            <a:endParaRPr lang="de-CH"/>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4228888128"/>
              </p:ext>
            </p:extLst>
          </p:nvPr>
        </p:nvGraphicFramePr>
        <p:xfrm>
          <a:off x="466725" y="2475783"/>
          <a:ext cx="8231188" cy="3098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7092280" y="2617464"/>
            <a:ext cx="1728192" cy="1723549"/>
          </a:xfrm>
          <a:prstGeom prst="rect">
            <a:avLst/>
          </a:prstGeom>
          <a:noFill/>
        </p:spPr>
        <p:txBody>
          <a:bodyPr wrap="square" rtlCol="0">
            <a:spAutoFit/>
          </a:bodyPr>
          <a:lstStyle/>
          <a:p>
            <a:pPr algn="ctr"/>
            <a:endParaRPr lang="fr-CH" sz="2600" dirty="0" smtClean="0"/>
          </a:p>
          <a:p>
            <a:pPr algn="ctr"/>
            <a:endParaRPr lang="fr-CH" b="1" dirty="0" smtClean="0"/>
          </a:p>
          <a:p>
            <a:pPr algn="ctr"/>
            <a:r>
              <a:rPr lang="fr-CH" b="1" dirty="0" err="1" smtClean="0"/>
              <a:t>Soziales</a:t>
            </a:r>
            <a:r>
              <a:rPr lang="fr-CH" b="1" dirty="0" smtClean="0"/>
              <a:t> </a:t>
            </a:r>
            <a:r>
              <a:rPr lang="fr-CH" b="1" dirty="0" err="1" smtClean="0"/>
              <a:t>und</a:t>
            </a:r>
            <a:r>
              <a:rPr lang="fr-CH" b="1" dirty="0" smtClean="0"/>
              <a:t> </a:t>
            </a:r>
            <a:r>
              <a:rPr lang="fr-CH" b="1" dirty="0" err="1" smtClean="0"/>
              <a:t>politisches</a:t>
            </a:r>
            <a:r>
              <a:rPr lang="fr-CH" b="1" dirty="0" smtClean="0"/>
              <a:t> Leben </a:t>
            </a:r>
            <a:endParaRPr lang="de-CH" b="1" dirty="0"/>
          </a:p>
        </p:txBody>
      </p:sp>
      <p:sp>
        <p:nvSpPr>
          <p:cNvPr id="9" name="Flèche courbée vers le bas 8"/>
          <p:cNvSpPr/>
          <p:nvPr/>
        </p:nvSpPr>
        <p:spPr>
          <a:xfrm>
            <a:off x="1115616" y="1740896"/>
            <a:ext cx="6783186" cy="9697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1" name="Flèche courbée vers le bas 10"/>
          <p:cNvSpPr/>
          <p:nvPr/>
        </p:nvSpPr>
        <p:spPr>
          <a:xfrm rot="10800000">
            <a:off x="1101025" y="5330790"/>
            <a:ext cx="6783186" cy="9785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dirty="0">
              <a:solidFill>
                <a:schemeClr val="tx1"/>
              </a:solidFill>
            </a:endParaRPr>
          </a:p>
        </p:txBody>
      </p:sp>
    </p:spTree>
    <p:extLst>
      <p:ext uri="{BB962C8B-B14F-4D97-AF65-F5344CB8AC3E}">
        <p14:creationId xmlns:p14="http://schemas.microsoft.com/office/powerpoint/2010/main" val="2229876641"/>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mnesty Trade Gothic Cn"/>
        <a:ea typeface=""/>
        <a:cs typeface=""/>
      </a:majorFont>
      <a:minorFont>
        <a:latin typeface="Amnesty Trade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mnesty Trade Gothic Cn"/>
        <a:ea typeface=""/>
        <a:cs typeface=""/>
      </a:majorFont>
      <a:minorFont>
        <a:latin typeface="Amnesty Trade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mnesty Trade Gothic Cn"/>
        <a:ea typeface=""/>
        <a:cs typeface=""/>
      </a:majorFont>
      <a:minorFont>
        <a:latin typeface="Amnesty Trade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äsentation">
  <a:themeElements>
    <a:clrScheme name="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
      <a:majorFont>
        <a:latin typeface="Amnesty Trade Gothic Cn"/>
        <a:ea typeface=""/>
        <a:cs typeface=""/>
      </a:majorFont>
      <a:minorFont>
        <a:latin typeface="Amnesty Trade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räsentation">
  <a:themeElements>
    <a:clrScheme name="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
      <a:majorFont>
        <a:latin typeface="Amnesty Trade Gothic Cn"/>
        <a:ea typeface=""/>
        <a:cs typeface=""/>
      </a:majorFont>
      <a:minorFont>
        <a:latin typeface="Amnesty Trade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Template>
  <TotalTime>0</TotalTime>
  <Words>1672</Words>
  <Application>Microsoft Office PowerPoint</Application>
  <PresentationFormat>Affichage à l'écran (4:3)</PresentationFormat>
  <Paragraphs>208</Paragraphs>
  <Slides>22</Slides>
  <Notes>16</Notes>
  <HiddenSlides>4</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22</vt:i4>
      </vt:variant>
    </vt:vector>
  </HeadingPairs>
  <TitlesOfParts>
    <vt:vector size="32" baseType="lpstr">
      <vt:lpstr>Amnesty Trade Gothic</vt:lpstr>
      <vt:lpstr>Amnesty Trade Gothic Cn</vt:lpstr>
      <vt:lpstr>Arial</vt:lpstr>
      <vt:lpstr>Calibri</vt:lpstr>
      <vt:lpstr>Wingdings</vt:lpstr>
      <vt:lpstr>Standarddesign</vt:lpstr>
      <vt:lpstr>1_Standarddesign</vt:lpstr>
      <vt:lpstr>2_Standarddesign</vt:lpstr>
      <vt:lpstr>Präsentation</vt:lpstr>
      <vt:lpstr>1_Präsentation</vt:lpstr>
      <vt:lpstr>ASYLRECHT IST EIN MENSCHENRECHT</vt:lpstr>
      <vt:lpstr>Présentation PowerPoint</vt:lpstr>
      <vt:lpstr> DAS SIND MENSCHENRECHTE Film: MR in zwei Minuten erklärt: www.amnesty.ch/de/schule-kurse/schule/unterrichtsmaterial/video </vt:lpstr>
      <vt:lpstr>ALLGEMEINE ERKLÄRUNG DER MENSCHENRECHTE</vt:lpstr>
      <vt:lpstr>ALLGEMEINE ERKLÄRUNG DER MENSCHENRECHTE</vt:lpstr>
      <vt:lpstr>ALLGEMEINE ERKLÄRUNG DER MENSCHENRECHTE</vt:lpstr>
      <vt:lpstr>ALLGEMEINE ERKLÄRUNG DER MENSCHENRECHTE</vt:lpstr>
      <vt:lpstr>Présentation PowerPoint</vt:lpstr>
      <vt:lpstr>MEDIEN UND POLITISCHE ENTSCHEIDUNGEN</vt:lpstr>
      <vt:lpstr>Présentation PowerPoint</vt:lpstr>
      <vt:lpstr>Présentation PowerPoint</vt:lpstr>
      <vt:lpstr>Présentation PowerPoint</vt:lpstr>
      <vt:lpstr>AEMR, Art. 14, Abs. 1  </vt:lpstr>
      <vt:lpstr>FLÜCHTLINGSKONVENTION VON 1951</vt:lpstr>
      <vt:lpstr>Flüchtende sind Personen, die sich…</vt:lpstr>
      <vt:lpstr>NON-REFOULEMENT /  RÜCKWEISUNGSVERBOT</vt:lpstr>
      <vt:lpstr>IHRE MEINUNG…</vt:lpstr>
      <vt:lpstr>Verantwortung der Staaten </vt:lpstr>
      <vt:lpstr>Schutzsystem der Menschenrechte</vt:lpstr>
      <vt:lpstr>GLOBALE KAMPAGNE «I WELCOME» </vt:lpstr>
      <vt:lpstr>AMNESTY YOUTH</vt:lpstr>
      <vt:lpstr>DANKE!</vt:lpstr>
    </vt:vector>
  </TitlesOfParts>
  <Company>Amnesty International Schweizer Sektion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Géraldine Bollmann</dc:creator>
  <dc:description>AICH Präsentationsvorlage. Schrift: Amnesty Trade Gothic._x000d_
Ist nur auf Systemen zu gebrauchen, auf denen die Amnesty Trade Gothic Schriften installiert sind.</dc:description>
  <cp:lastModifiedBy>France Gaudreault</cp:lastModifiedBy>
  <cp:revision>197</cp:revision>
  <dcterms:created xsi:type="dcterms:W3CDTF">2016-01-27T13:24:21Z</dcterms:created>
  <dcterms:modified xsi:type="dcterms:W3CDTF">2017-07-25T07:54:39Z</dcterms:modified>
</cp:coreProperties>
</file>